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59" r:id="rId5"/>
    <p:sldId id="261" r:id="rId6"/>
    <p:sldId id="262" r:id="rId7"/>
    <p:sldId id="263" r:id="rId8"/>
    <p:sldId id="264" r:id="rId9"/>
    <p:sldId id="265" r:id="rId10"/>
    <p:sldId id="268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4P7bozsFwllIuRVJb1zbNQ==" hashData="Gw4dslDVaA0JrKC0i81yGjYM+vs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A3BAE-F5B6-4ED3-9A37-9A2A57F4EFA4}" type="datetimeFigureOut">
              <a:rPr lang="tr-TR" smtClean="0"/>
              <a:pPr/>
              <a:t>07.01.2016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D5993-0588-4A85-9A1F-08E0FB75CA9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A3BAE-F5B6-4ED3-9A37-9A2A57F4EFA4}" type="datetimeFigureOut">
              <a:rPr lang="tr-TR" smtClean="0"/>
              <a:pPr/>
              <a:t>07.01.2016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D5993-0588-4A85-9A1F-08E0FB75CA9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A3BAE-F5B6-4ED3-9A37-9A2A57F4EFA4}" type="datetimeFigureOut">
              <a:rPr lang="tr-TR" smtClean="0"/>
              <a:pPr/>
              <a:t>07.01.2016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D5993-0588-4A85-9A1F-08E0FB75CA9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A3BAE-F5B6-4ED3-9A37-9A2A57F4EFA4}" type="datetimeFigureOut">
              <a:rPr lang="tr-TR" smtClean="0"/>
              <a:pPr/>
              <a:t>07.01.2016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D5993-0588-4A85-9A1F-08E0FB75CA9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A3BAE-F5B6-4ED3-9A37-9A2A57F4EFA4}" type="datetimeFigureOut">
              <a:rPr lang="tr-TR" smtClean="0"/>
              <a:pPr/>
              <a:t>07.01.2016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D5993-0588-4A85-9A1F-08E0FB75CA9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A3BAE-F5B6-4ED3-9A37-9A2A57F4EFA4}" type="datetimeFigureOut">
              <a:rPr lang="tr-TR" smtClean="0"/>
              <a:pPr/>
              <a:t>07.01.2016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D5993-0588-4A85-9A1F-08E0FB75CA9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A3BAE-F5B6-4ED3-9A37-9A2A57F4EFA4}" type="datetimeFigureOut">
              <a:rPr lang="tr-TR" smtClean="0"/>
              <a:pPr/>
              <a:t>07.01.2016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D5993-0588-4A85-9A1F-08E0FB75CA9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A3BAE-F5B6-4ED3-9A37-9A2A57F4EFA4}" type="datetimeFigureOut">
              <a:rPr lang="tr-TR" smtClean="0"/>
              <a:pPr/>
              <a:t>07.01.2016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D5993-0588-4A85-9A1F-08E0FB75CA9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A3BAE-F5B6-4ED3-9A37-9A2A57F4EFA4}" type="datetimeFigureOut">
              <a:rPr lang="tr-TR" smtClean="0"/>
              <a:pPr/>
              <a:t>07.01.2016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D5993-0588-4A85-9A1F-08E0FB75CA9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A3BAE-F5B6-4ED3-9A37-9A2A57F4EFA4}" type="datetimeFigureOut">
              <a:rPr lang="tr-TR" smtClean="0"/>
              <a:pPr/>
              <a:t>07.01.2016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D5993-0588-4A85-9A1F-08E0FB75CA9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A3BAE-F5B6-4ED3-9A37-9A2A57F4EFA4}" type="datetimeFigureOut">
              <a:rPr lang="tr-TR" smtClean="0"/>
              <a:pPr/>
              <a:t>07.01.2016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D5993-0588-4A85-9A1F-08E0FB75CA9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A3BAE-F5B6-4ED3-9A37-9A2A57F4EFA4}" type="datetimeFigureOut">
              <a:rPr lang="tr-TR" smtClean="0"/>
              <a:pPr/>
              <a:t>07.01.2016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DD5993-0588-4A85-9A1F-08E0FB75CA9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mustaskin06@gmail.com" TargetMode="External"/><Relationship Id="rId7" Type="http://schemas.openxmlformats.org/officeDocument/2006/relationships/image" Target="../media/image48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hyperlink" Target="http://mustafataskin.weebly.com/" TargetMode="External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Sunu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4 Resim" descr="AD1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23528" y="260648"/>
            <a:ext cx="4536504" cy="1108097"/>
          </a:xfrm>
          <a:prstGeom prst="rect">
            <a:avLst/>
          </a:prstGeom>
        </p:spPr>
      </p:pic>
      <p:pic>
        <p:nvPicPr>
          <p:cNvPr id="6" name="5 Resim" descr="AD2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11560" y="3429000"/>
            <a:ext cx="7672782" cy="1973957"/>
          </a:xfrm>
          <a:prstGeom prst="rect">
            <a:avLst/>
          </a:prstGeom>
        </p:spPr>
      </p:pic>
      <p:pic>
        <p:nvPicPr>
          <p:cNvPr id="7" name="6 Resim" descr="AD3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771800" y="5157192"/>
            <a:ext cx="3384376" cy="1032153"/>
          </a:xfrm>
          <a:prstGeom prst="rect">
            <a:avLst/>
          </a:prstGeom>
        </p:spPr>
      </p:pic>
      <p:pic>
        <p:nvPicPr>
          <p:cNvPr id="8" name="7 Resim" descr="Sunu2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9 Resim" descr="mtpowerpoint BEYAZ.pn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7915275" y="6453336"/>
            <a:ext cx="1228725" cy="190500"/>
          </a:xfrm>
          <a:prstGeom prst="rect">
            <a:avLst/>
          </a:prstGeom>
        </p:spPr>
      </p:pic>
    </p:spTree>
  </p:cSld>
  <p:clrMapOvr>
    <a:masterClrMapping/>
  </p:clrMapOvr>
  <p:transition advTm="16000">
    <p:sndAc>
      <p:stSnd loop="1">
        <p:snd r:embed="rId2" name="GÖKSEL BAKTAGiR - Masum aşk ☆彡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DSC_0416a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404664"/>
            <a:ext cx="9175787" cy="6093296"/>
          </a:xfrm>
          <a:prstGeom prst="rect">
            <a:avLst/>
          </a:prstGeom>
        </p:spPr>
      </p:pic>
      <p:pic>
        <p:nvPicPr>
          <p:cNvPr id="3" name="2 Resim" descr="DSC_038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404664"/>
            <a:ext cx="9217024" cy="6120680"/>
          </a:xfrm>
          <a:prstGeom prst="rect">
            <a:avLst/>
          </a:prstGeom>
        </p:spPr>
      </p:pic>
      <p:pic>
        <p:nvPicPr>
          <p:cNvPr id="4" name="3 Resim" descr="mtpowerpoint BEYAZ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915275" y="6453336"/>
            <a:ext cx="1228725" cy="190500"/>
          </a:xfrm>
          <a:prstGeom prst="rect">
            <a:avLst/>
          </a:prstGeom>
        </p:spPr>
      </p:pic>
    </p:spTree>
  </p:cSld>
  <p:clrMapOvr>
    <a:masterClrMapping/>
  </p:clrMapOvr>
  <p:transition spd="slow" advTm="16000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IMG_012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2 Resim" descr="mtpowerpoint BEYAZ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915275" y="6453336"/>
            <a:ext cx="1228725" cy="190500"/>
          </a:xfrm>
          <a:prstGeom prst="rect">
            <a:avLst/>
          </a:prstGeom>
        </p:spPr>
      </p:pic>
    </p:spTree>
  </p:cSld>
  <p:clrMapOvr>
    <a:masterClrMapping/>
  </p:clrMapOvr>
  <p:transition spd="slow" advTm="8000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IMG_014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051720" y="0"/>
            <a:ext cx="4860032" cy="6889082"/>
          </a:xfrm>
          <a:prstGeom prst="rect">
            <a:avLst/>
          </a:prstGeom>
        </p:spPr>
      </p:pic>
      <p:pic>
        <p:nvPicPr>
          <p:cNvPr id="3" name="2 Resim" descr="mtpowerpoint BEYAZ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915275" y="6453336"/>
            <a:ext cx="1228725" cy="190500"/>
          </a:xfrm>
          <a:prstGeom prst="rect">
            <a:avLst/>
          </a:prstGeom>
        </p:spPr>
      </p:pic>
    </p:spTree>
  </p:cSld>
  <p:clrMapOvr>
    <a:masterClrMapping/>
  </p:clrMapOvr>
  <p:transition spd="slow" advTm="8000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DSC_048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31787" y="332656"/>
            <a:ext cx="9175787" cy="6093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2 Resim" descr="mtpowerpoint BEYAZ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915275" y="6453336"/>
            <a:ext cx="1228725" cy="190500"/>
          </a:xfrm>
          <a:prstGeom prst="rect">
            <a:avLst/>
          </a:prstGeom>
        </p:spPr>
      </p:pic>
    </p:spTree>
  </p:cSld>
  <p:clrMapOvr>
    <a:masterClrMapping/>
  </p:clrMapOvr>
  <p:transition spd="slow" advTm="8000">
    <p:zoom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DSC_048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716016" y="260648"/>
            <a:ext cx="4255459" cy="6408221"/>
          </a:xfrm>
          <a:prstGeom prst="rect">
            <a:avLst/>
          </a:prstGeom>
        </p:spPr>
      </p:pic>
      <p:pic>
        <p:nvPicPr>
          <p:cNvPr id="3" name="2 Resim" descr="DSC_048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79512" y="260648"/>
            <a:ext cx="4255460" cy="6408222"/>
          </a:xfrm>
          <a:prstGeom prst="rect">
            <a:avLst/>
          </a:prstGeom>
        </p:spPr>
      </p:pic>
      <p:pic>
        <p:nvPicPr>
          <p:cNvPr id="4" name="3 Resim" descr="mtpowerpoint BEYAZ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915275" y="6453336"/>
            <a:ext cx="1228725" cy="190500"/>
          </a:xfrm>
          <a:prstGeom prst="rect">
            <a:avLst/>
          </a:prstGeom>
        </p:spPr>
      </p:pic>
    </p:spTree>
  </p:cSld>
  <p:clrMapOvr>
    <a:masterClrMapping/>
  </p:clrMapOvr>
  <p:transition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DSC_037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31787" y="404664"/>
            <a:ext cx="9175787" cy="6093296"/>
          </a:xfrm>
          <a:prstGeom prst="rect">
            <a:avLst/>
          </a:prstGeom>
        </p:spPr>
      </p:pic>
      <p:pic>
        <p:nvPicPr>
          <p:cNvPr id="3" name="2 Resim" descr="DSC_0376 pirinç han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404663"/>
            <a:ext cx="4067944" cy="6125845"/>
          </a:xfrm>
          <a:prstGeom prst="rect">
            <a:avLst/>
          </a:prstGeom>
        </p:spPr>
      </p:pic>
      <p:pic>
        <p:nvPicPr>
          <p:cNvPr id="4" name="3 Resim" descr="mtpowerpoint BEYAZ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915275" y="6453336"/>
            <a:ext cx="1228725" cy="190500"/>
          </a:xfrm>
          <a:prstGeom prst="rect">
            <a:avLst/>
          </a:prstGeom>
        </p:spPr>
      </p:pic>
    </p:spTree>
  </p:cSld>
  <p:clrMapOvr>
    <a:masterClrMapping/>
  </p:clrMapOvr>
  <p:transition spd="slow" advTm="16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DSC_558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392373"/>
            <a:ext cx="9144000" cy="6073254"/>
          </a:xfrm>
          <a:prstGeom prst="rect">
            <a:avLst/>
          </a:prstGeom>
        </p:spPr>
      </p:pic>
      <p:pic>
        <p:nvPicPr>
          <p:cNvPr id="3" name="2 Resim" descr="mtpowerpoint BEYAZ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915275" y="6453336"/>
            <a:ext cx="1228725" cy="190500"/>
          </a:xfrm>
          <a:prstGeom prst="rect">
            <a:avLst/>
          </a:prstGeom>
        </p:spPr>
      </p:pic>
    </p:spTree>
  </p:cSld>
  <p:clrMapOvr>
    <a:masterClrMapping/>
  </p:clrMapOvr>
  <p:transition spd="slow" advTm="8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DSC_460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332656"/>
            <a:ext cx="9175787" cy="6093296"/>
          </a:xfrm>
          <a:prstGeom prst="rect">
            <a:avLst/>
          </a:prstGeom>
        </p:spPr>
      </p:pic>
      <p:pic>
        <p:nvPicPr>
          <p:cNvPr id="3" name="2 Resim" descr="DSC_0131a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1" y="332656"/>
            <a:ext cx="9206193" cy="6120680"/>
          </a:xfrm>
          <a:prstGeom prst="rect">
            <a:avLst/>
          </a:prstGeom>
        </p:spPr>
      </p:pic>
      <p:pic>
        <p:nvPicPr>
          <p:cNvPr id="4" name="3 Resim" descr="mtpowerpoint BEYAZ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915275" y="6453336"/>
            <a:ext cx="1228725" cy="190500"/>
          </a:xfrm>
          <a:prstGeom prst="rect">
            <a:avLst/>
          </a:prstGeom>
        </p:spPr>
      </p:pic>
    </p:spTree>
  </p:cSld>
  <p:clrMapOvr>
    <a:masterClrMapping/>
  </p:clrMapOvr>
  <p:transition spd="slow" advTm="16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DSC_026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404664"/>
            <a:ext cx="9175787" cy="6093296"/>
          </a:xfrm>
          <a:prstGeom prst="rect">
            <a:avLst/>
          </a:prstGeom>
        </p:spPr>
      </p:pic>
      <p:pic>
        <p:nvPicPr>
          <p:cNvPr id="3" name="2 Resim" descr="DSC_0286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404664"/>
            <a:ext cx="9217024" cy="6120680"/>
          </a:xfrm>
          <a:prstGeom prst="rect">
            <a:avLst/>
          </a:prstGeom>
        </p:spPr>
      </p:pic>
      <p:pic>
        <p:nvPicPr>
          <p:cNvPr id="4" name="3 Resim" descr="mtpowerpoint BEYAZ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915275" y="6453336"/>
            <a:ext cx="1228725" cy="190500"/>
          </a:xfrm>
          <a:prstGeom prst="rect">
            <a:avLst/>
          </a:prstGeom>
        </p:spPr>
      </p:pic>
    </p:spTree>
  </p:cSld>
  <p:clrMapOvr>
    <a:masterClrMapping/>
  </p:clrMapOvr>
  <p:transition spd="slow" advTm="16000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7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DSC_453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332656"/>
            <a:ext cx="9175787" cy="6093296"/>
          </a:xfrm>
          <a:prstGeom prst="rect">
            <a:avLst/>
          </a:prstGeom>
        </p:spPr>
      </p:pic>
      <p:pic>
        <p:nvPicPr>
          <p:cNvPr id="3" name="2 Resim" descr="DSC_453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332656"/>
            <a:ext cx="9217024" cy="6120680"/>
          </a:xfrm>
          <a:prstGeom prst="rect">
            <a:avLst/>
          </a:prstGeom>
        </p:spPr>
      </p:pic>
      <p:pic>
        <p:nvPicPr>
          <p:cNvPr id="4" name="3 Resim" descr="mtpowerpoint BEYAZ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915275" y="6453336"/>
            <a:ext cx="1228725" cy="190500"/>
          </a:xfrm>
          <a:prstGeom prst="rect">
            <a:avLst/>
          </a:prstGeom>
        </p:spPr>
      </p:pic>
    </p:spTree>
  </p:cSld>
  <p:clrMapOvr>
    <a:masterClrMapping/>
  </p:clrMapOvr>
  <p:transition spd="slow" advTm="16000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Resim" descr="DSC_045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07504" y="332656"/>
            <a:ext cx="8928991" cy="6093296"/>
          </a:xfrm>
          <a:prstGeom prst="rect">
            <a:avLst/>
          </a:prstGeom>
        </p:spPr>
      </p:pic>
      <p:pic>
        <p:nvPicPr>
          <p:cNvPr id="2" name="1 Resim" descr="DSC_3935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07503" y="332655"/>
            <a:ext cx="8928993" cy="6093297"/>
          </a:xfrm>
          <a:prstGeom prst="rect">
            <a:avLst/>
          </a:prstGeom>
        </p:spPr>
      </p:pic>
      <p:pic>
        <p:nvPicPr>
          <p:cNvPr id="4" name="3 Resim" descr="mtpowerpoint BEYAZ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915275" y="6453336"/>
            <a:ext cx="1228725" cy="190500"/>
          </a:xfrm>
          <a:prstGeom prst="rect">
            <a:avLst/>
          </a:prstGeom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DSC_588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404664"/>
            <a:ext cx="9144000" cy="6072188"/>
          </a:xfrm>
          <a:prstGeom prst="rect">
            <a:avLst/>
          </a:prstGeom>
        </p:spPr>
      </p:pic>
      <p:pic>
        <p:nvPicPr>
          <p:cNvPr id="3" name="2 Resim" descr="DSC_0240a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404664"/>
            <a:ext cx="9217024" cy="6120680"/>
          </a:xfrm>
          <a:prstGeom prst="rect">
            <a:avLst/>
          </a:prstGeom>
        </p:spPr>
      </p:pic>
      <p:pic>
        <p:nvPicPr>
          <p:cNvPr id="4" name="3 Resim" descr="mtpowerpoint BEYAZ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915275" y="6453336"/>
            <a:ext cx="1228725" cy="190500"/>
          </a:xfrm>
          <a:prstGeom prst="rect">
            <a:avLst/>
          </a:prstGeom>
        </p:spPr>
      </p:pic>
    </p:spTree>
  </p:cSld>
  <p:clrMapOvr>
    <a:masterClrMapping/>
  </p:clrMapOvr>
  <p:transition spd="slow" advTm="1600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DSC_0232  KALE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332656"/>
            <a:ext cx="9175787" cy="6093296"/>
          </a:xfrm>
          <a:prstGeom prst="rect">
            <a:avLst/>
          </a:prstGeom>
        </p:spPr>
      </p:pic>
      <p:pic>
        <p:nvPicPr>
          <p:cNvPr id="3" name="2 Resim" descr="DSC_0143 KALE 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1" y="332656"/>
            <a:ext cx="9209823" cy="6120680"/>
          </a:xfrm>
          <a:prstGeom prst="rect">
            <a:avLst/>
          </a:prstGeom>
        </p:spPr>
      </p:pic>
      <p:pic>
        <p:nvPicPr>
          <p:cNvPr id="4" name="3 Resim" descr="mtpowerpoint BEYAZ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915275" y="6453336"/>
            <a:ext cx="1228725" cy="190500"/>
          </a:xfrm>
          <a:prstGeom prst="rect">
            <a:avLst/>
          </a:prstGeom>
        </p:spPr>
      </p:pic>
    </p:spTree>
  </p:cSld>
  <p:clrMapOvr>
    <a:masterClrMapping/>
  </p:clrMapOvr>
  <p:transition spd="slow" advTm="16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DSC_0174a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788024" y="332655"/>
            <a:ext cx="4174976" cy="6287023"/>
          </a:xfrm>
          <a:prstGeom prst="rect">
            <a:avLst/>
          </a:prstGeom>
        </p:spPr>
      </p:pic>
      <p:pic>
        <p:nvPicPr>
          <p:cNvPr id="3" name="2 Resim" descr="DSC_0163a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23528" y="332656"/>
            <a:ext cx="4174976" cy="6287023"/>
          </a:xfrm>
          <a:prstGeom prst="rect">
            <a:avLst/>
          </a:prstGeom>
        </p:spPr>
      </p:pic>
      <p:pic>
        <p:nvPicPr>
          <p:cNvPr id="4" name="3 Resim" descr="mtpowerpoint BEYAZ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915275" y="6453336"/>
            <a:ext cx="1228725" cy="190500"/>
          </a:xfrm>
          <a:prstGeom prst="rect">
            <a:avLst/>
          </a:prstGeom>
        </p:spPr>
      </p:pic>
    </p:spTree>
  </p:cSld>
  <p:clrMapOvr>
    <a:masterClrMapping/>
  </p:clrMapOvr>
  <p:transition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DSC_021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332656"/>
            <a:ext cx="9175787" cy="6093296"/>
          </a:xfrm>
          <a:prstGeom prst="rect">
            <a:avLst/>
          </a:prstGeom>
        </p:spPr>
      </p:pic>
      <p:pic>
        <p:nvPicPr>
          <p:cNvPr id="3" name="2 Resim" descr="DSC_0258 KALE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332656"/>
            <a:ext cx="9217024" cy="6120680"/>
          </a:xfrm>
          <a:prstGeom prst="rect">
            <a:avLst/>
          </a:prstGeom>
        </p:spPr>
      </p:pic>
      <p:pic>
        <p:nvPicPr>
          <p:cNvPr id="4" name="3 Resim" descr="mtpowerpoint BEYAZ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915275" y="6453336"/>
            <a:ext cx="1228725" cy="190500"/>
          </a:xfrm>
          <a:prstGeom prst="rect">
            <a:avLst/>
          </a:prstGeom>
        </p:spPr>
      </p:pic>
    </p:spTree>
  </p:cSld>
  <p:clrMapOvr>
    <a:masterClrMapping/>
  </p:clrMapOvr>
  <p:transition spd="slow" advTm="16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DSC_0155 MANKEN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769826" y="332656"/>
            <a:ext cx="4163402" cy="6264696"/>
          </a:xfrm>
          <a:prstGeom prst="rect">
            <a:avLst/>
          </a:prstGeom>
        </p:spPr>
      </p:pic>
      <p:pic>
        <p:nvPicPr>
          <p:cNvPr id="4" name="3 Resim" descr="DSC_0157 MANKEN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23528" y="332656"/>
            <a:ext cx="4174976" cy="6287023"/>
          </a:xfrm>
          <a:prstGeom prst="rect">
            <a:avLst/>
          </a:prstGeom>
        </p:spPr>
      </p:pic>
      <p:pic>
        <p:nvPicPr>
          <p:cNvPr id="5" name="4 Resim" descr="DSC_4831 KALE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332656"/>
            <a:ext cx="9540552" cy="6335523"/>
          </a:xfrm>
          <a:prstGeom prst="rect">
            <a:avLst/>
          </a:prstGeom>
        </p:spPr>
      </p:pic>
    </p:spTree>
  </p:cSld>
  <p:clrMapOvr>
    <a:masterClrMapping/>
  </p:clrMapOvr>
  <p:transition spd="slow" advTm="18000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DSC_595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31787" y="260648"/>
            <a:ext cx="9175787" cy="6093296"/>
          </a:xfrm>
          <a:prstGeom prst="rect">
            <a:avLst/>
          </a:prstGeom>
        </p:spPr>
      </p:pic>
      <p:pic>
        <p:nvPicPr>
          <p:cNvPr id="3" name="2 Resim" descr="isimlik.png">
            <a:hlinkClick r:id="rId3"/>
          </p:cNvPr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444208" y="5157192"/>
            <a:ext cx="2088232" cy="972558"/>
          </a:xfrm>
          <a:prstGeom prst="rect">
            <a:avLst/>
          </a:prstGeom>
        </p:spPr>
      </p:pic>
      <p:pic>
        <p:nvPicPr>
          <p:cNvPr id="4" name="3 Resim" descr="KAŞE 2..png">
            <a:hlinkClick r:id="rId5"/>
          </p:cNvPr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0" y="5517232"/>
            <a:ext cx="3203848" cy="511609"/>
          </a:xfrm>
          <a:prstGeom prst="rect">
            <a:avLst/>
          </a:prstGeom>
        </p:spPr>
      </p:pic>
      <p:pic>
        <p:nvPicPr>
          <p:cNvPr id="5" name="4 Resim" descr="CIKIS.pn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8028384" y="6453337"/>
            <a:ext cx="504056" cy="157518"/>
          </a:xfrm>
          <a:prstGeom prst="rect">
            <a:avLst/>
          </a:prstGeom>
        </p:spPr>
      </p:pic>
      <p:sp>
        <p:nvSpPr>
          <p:cNvPr id="6" name="5 Metin kutusu"/>
          <p:cNvSpPr txBox="1"/>
          <p:nvPr/>
        </p:nvSpPr>
        <p:spPr>
          <a:xfrm>
            <a:off x="0" y="4941168"/>
            <a:ext cx="3275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Fon müziği : Masum Aşk – Gölsel </a:t>
            </a:r>
            <a:r>
              <a:rPr lang="tr-TR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Baktagir</a:t>
            </a:r>
            <a:endParaRPr lang="tr-TR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tr-T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Fotoğraflar : Mustafa Taşkın - 2016</a:t>
            </a:r>
            <a:endParaRPr lang="tr-T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6 Metin kutusu"/>
          <p:cNvSpPr txBox="1"/>
          <p:nvPr/>
        </p:nvSpPr>
        <p:spPr>
          <a:xfrm>
            <a:off x="3203848" y="53732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 dirty="0"/>
          </a:p>
        </p:txBody>
      </p:sp>
    </p:spTree>
  </p:cSld>
  <p:clrMapOvr>
    <a:masterClrMapping/>
  </p:clrMapOvr>
  <p:transition spd="slow" advTm="20000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DSC_393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332656"/>
            <a:ext cx="9175787" cy="6093296"/>
          </a:xfrm>
          <a:prstGeom prst="rect">
            <a:avLst/>
          </a:prstGeom>
        </p:spPr>
      </p:pic>
      <p:pic>
        <p:nvPicPr>
          <p:cNvPr id="3" name="2 Resim" descr="mtpowerpoint BEYAZ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915275" y="6453336"/>
            <a:ext cx="1228725" cy="190500"/>
          </a:xfrm>
          <a:prstGeom prst="rect">
            <a:avLst/>
          </a:prstGeom>
        </p:spPr>
      </p:pic>
    </p:spTree>
  </p:cSld>
  <p:clrMapOvr>
    <a:masterClrMapping/>
  </p:clrMapOvr>
  <p:transition spd="slow" advTm="80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IMG_0147a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476672"/>
            <a:ext cx="9144000" cy="5805264"/>
          </a:xfrm>
          <a:prstGeom prst="rect">
            <a:avLst/>
          </a:prstGeom>
        </p:spPr>
      </p:pic>
      <p:pic>
        <p:nvPicPr>
          <p:cNvPr id="3" name="2 Resim" descr="mtpowerpoint BEYAZ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915275" y="6453336"/>
            <a:ext cx="1228725" cy="190500"/>
          </a:xfrm>
          <a:prstGeom prst="rect">
            <a:avLst/>
          </a:prstGeom>
        </p:spPr>
      </p:pic>
    </p:spTree>
  </p:cSld>
  <p:clrMapOvr>
    <a:masterClrMapping/>
  </p:clrMapOvr>
  <p:transition spd="slow" advTm="8000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DSC_448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332656"/>
            <a:ext cx="9175787" cy="6093296"/>
          </a:xfrm>
          <a:prstGeom prst="rect">
            <a:avLst/>
          </a:prstGeom>
        </p:spPr>
      </p:pic>
      <p:pic>
        <p:nvPicPr>
          <p:cNvPr id="3" name="2 Resim" descr="DSC_2509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332656"/>
            <a:ext cx="9144000" cy="6132971"/>
          </a:xfrm>
          <a:prstGeom prst="rect">
            <a:avLst/>
          </a:prstGeom>
        </p:spPr>
      </p:pic>
      <p:pic>
        <p:nvPicPr>
          <p:cNvPr id="4" name="3 Resim" descr="mtpowerpoint BEYAZ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915275" y="6453336"/>
            <a:ext cx="1228725" cy="190500"/>
          </a:xfrm>
          <a:prstGeom prst="rect">
            <a:avLst/>
          </a:prstGeom>
        </p:spPr>
      </p:pic>
    </p:spTree>
  </p:cSld>
  <p:clrMapOvr>
    <a:masterClrMapping/>
  </p:clrMapOvr>
  <p:transition spd="slow" advTm="16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IMG_001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188640"/>
            <a:ext cx="9198519" cy="6453336"/>
          </a:xfrm>
          <a:prstGeom prst="rect">
            <a:avLst/>
          </a:prstGeom>
        </p:spPr>
      </p:pic>
      <p:pic>
        <p:nvPicPr>
          <p:cNvPr id="3" name="2 Resim" descr="mtpowerpoint BEYAZ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915275" y="6453336"/>
            <a:ext cx="1228725" cy="190500"/>
          </a:xfrm>
          <a:prstGeom prst="rect">
            <a:avLst/>
          </a:prstGeom>
        </p:spPr>
      </p:pic>
    </p:spTree>
  </p:cSld>
  <p:clrMapOvr>
    <a:masterClrMapping/>
  </p:clrMapOvr>
  <p:transition spd="med" advTm="8000">
    <p:comb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DSC_5330 çiğdem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404664"/>
            <a:ext cx="9144000" cy="6021288"/>
          </a:xfrm>
          <a:prstGeom prst="rect">
            <a:avLst/>
          </a:prstGeom>
        </p:spPr>
      </p:pic>
      <p:pic>
        <p:nvPicPr>
          <p:cNvPr id="3" name="2 Resim" descr="DSC_590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404664"/>
            <a:ext cx="9144000" cy="6072188"/>
          </a:xfrm>
          <a:prstGeom prst="rect">
            <a:avLst/>
          </a:prstGeom>
        </p:spPr>
      </p:pic>
      <p:pic>
        <p:nvPicPr>
          <p:cNvPr id="4" name="3 Resim" descr="mtpowerpoint BEYAZ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915275" y="6453336"/>
            <a:ext cx="1228725" cy="190500"/>
          </a:xfrm>
          <a:prstGeom prst="rect">
            <a:avLst/>
          </a:prstGeom>
        </p:spPr>
      </p:pic>
    </p:spTree>
  </p:cSld>
  <p:clrMapOvr>
    <a:masterClrMapping/>
  </p:clrMapOvr>
  <p:transition spd="slow" advTm="1500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Resim" descr="DSC_0418a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332656"/>
            <a:ext cx="9175787" cy="6093296"/>
          </a:xfrm>
          <a:prstGeom prst="rect">
            <a:avLst/>
          </a:prstGeom>
        </p:spPr>
      </p:pic>
      <p:pic>
        <p:nvPicPr>
          <p:cNvPr id="4" name="3 Resim" descr="DSC_590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404664"/>
            <a:ext cx="9144000" cy="6072188"/>
          </a:xfrm>
          <a:prstGeom prst="rect">
            <a:avLst/>
          </a:prstGeom>
        </p:spPr>
      </p:pic>
    </p:spTree>
  </p:cSld>
  <p:clrMapOvr>
    <a:masterClrMapping/>
  </p:clrMapOvr>
  <p:transition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DSC_0419a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332656"/>
            <a:ext cx="9144000" cy="6072188"/>
          </a:xfrm>
          <a:prstGeom prst="rect">
            <a:avLst/>
          </a:prstGeom>
        </p:spPr>
      </p:pic>
      <p:pic>
        <p:nvPicPr>
          <p:cNvPr id="3" name="2 Resim" descr="mtpowerpoint BEYAZ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915275" y="6453336"/>
            <a:ext cx="1228725" cy="190500"/>
          </a:xfrm>
          <a:prstGeom prst="rect">
            <a:avLst/>
          </a:prstGeom>
        </p:spPr>
      </p:pic>
    </p:spTree>
  </p:cSld>
  <p:clrMapOvr>
    <a:masterClrMapping/>
  </p:clrMapOvr>
  <p:transition spd="slow" advTm="8000">
    <p:pull dir="l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14</Words>
  <Application>Microsoft Office PowerPoint</Application>
  <PresentationFormat>Ekran Gösterisi (4:3)</PresentationFormat>
  <Paragraphs>2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25</vt:i4>
      </vt:variant>
    </vt:vector>
  </HeadingPairs>
  <TitlesOfParts>
    <vt:vector size="26" baseType="lpstr">
      <vt:lpstr>Ofis Teması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Slayt 24</vt:lpstr>
      <vt:lpstr>Slayt 25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subject>ankara - altındağ</dc:subject>
  <dc:creator>m.taşkın</dc:creator>
  <cp:keywords>2016</cp:keywords>
  <dc:description>mustaskin06@gmail.com</dc:description>
  <cp:lastModifiedBy>m.taşkın</cp:lastModifiedBy>
  <cp:revision>10</cp:revision>
  <dcterms:created xsi:type="dcterms:W3CDTF">2016-01-06T19:56:17Z</dcterms:created>
  <dcterms:modified xsi:type="dcterms:W3CDTF">2016-01-07T14:10:32Z</dcterms:modified>
  <cp:category>ankara</cp:category>
</cp:coreProperties>
</file>