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090" r:id="rId2"/>
  </p:sldMasterIdLst>
  <p:notesMasterIdLst>
    <p:notesMasterId r:id="rId30"/>
  </p:notesMasterIdLst>
  <p:sldIdLst>
    <p:sldId id="256" r:id="rId3"/>
    <p:sldId id="257" r:id="rId4"/>
    <p:sldId id="336" r:id="rId5"/>
    <p:sldId id="330" r:id="rId6"/>
    <p:sldId id="333" r:id="rId7"/>
    <p:sldId id="335" r:id="rId8"/>
    <p:sldId id="325" r:id="rId9"/>
    <p:sldId id="328" r:id="rId10"/>
    <p:sldId id="329" r:id="rId11"/>
    <p:sldId id="281" r:id="rId12"/>
    <p:sldId id="283" r:id="rId13"/>
    <p:sldId id="302" r:id="rId14"/>
    <p:sldId id="303" r:id="rId15"/>
    <p:sldId id="304" r:id="rId16"/>
    <p:sldId id="305" r:id="rId17"/>
    <p:sldId id="307" r:id="rId18"/>
    <p:sldId id="309" r:id="rId19"/>
    <p:sldId id="310" r:id="rId20"/>
    <p:sldId id="312" r:id="rId21"/>
    <p:sldId id="316" r:id="rId22"/>
    <p:sldId id="318" r:id="rId23"/>
    <p:sldId id="284" r:id="rId24"/>
    <p:sldId id="295" r:id="rId25"/>
    <p:sldId id="299" r:id="rId26"/>
    <p:sldId id="323" r:id="rId27"/>
    <p:sldId id="300" r:id="rId28"/>
    <p:sldId id="337" r:id="rId29"/>
  </p:sldIdLst>
  <p:sldSz cx="9144000" cy="5143500" type="screen16x9"/>
  <p:notesSz cx="6858000" cy="91440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jG88eHJ+ucgDNDHHkuN1XQ==" hashData="pL1E7To/1KW6kZiWKaH1N9TH8T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00"/>
    <a:srgbClr val="FF0000"/>
    <a:srgbClr val="003399"/>
    <a:srgbClr val="0000FF"/>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9" d="100"/>
          <a:sy n="69" d="100"/>
        </p:scale>
        <p:origin x="-96" y="-3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01BC23-A1D1-4EA4-BBB1-8AAA67F103BA}" type="datetimeFigureOut">
              <a:rPr lang="en-US"/>
              <a:pPr>
                <a:defRPr/>
              </a:pPr>
              <a:t>1/17/2015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6F8EA10-C74D-4637-8B0A-E4ED8754A25B}" type="slidenum">
              <a:rPr lang="en-US"/>
              <a:pPr>
                <a:defRPr/>
              </a:pPr>
              <a:t>‹N°›</a:t>
            </a:fld>
            <a:endParaRPr lang="en-US"/>
          </a:p>
        </p:txBody>
      </p:sp>
    </p:spTree>
    <p:extLst>
      <p:ext uri="{BB962C8B-B14F-4D97-AF65-F5344CB8AC3E}">
        <p14:creationId xmlns:p14="http://schemas.microsoft.com/office/powerpoint/2010/main" val="2530244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3640059"/>
            <a:ext cx="8458200" cy="916781"/>
          </a:xfrm>
        </p:spPr>
        <p:txBody>
          <a:bodyPr anchor="t"/>
          <a:lstStyle/>
          <a:p>
            <a:r>
              <a:rPr lang="fr-FR" smtClean="0"/>
              <a:t>Cliquez pour modifier le style du titre</a:t>
            </a:r>
            <a:endParaRPr lang="en-US"/>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Date Placeholder 15"/>
          <p:cNvSpPr>
            <a:spLocks noGrp="1"/>
          </p:cNvSpPr>
          <p:nvPr>
            <p:ph type="dt" sz="half" idx="10"/>
          </p:nvPr>
        </p:nvSpPr>
        <p:spPr/>
        <p:txBody>
          <a:bodyPr/>
          <a:lstStyle>
            <a:lvl1pPr>
              <a:defRPr/>
            </a:lvl1pPr>
          </a:lstStyle>
          <a:p>
            <a:pPr>
              <a:defRPr/>
            </a:pPr>
            <a:endParaRPr lang="es-ES"/>
          </a:p>
        </p:txBody>
      </p:sp>
      <p:sp>
        <p:nvSpPr>
          <p:cNvPr id="6" name="Footer Placeholder 1"/>
          <p:cNvSpPr>
            <a:spLocks noGrp="1"/>
          </p:cNvSpPr>
          <p:nvPr>
            <p:ph type="ftr" sz="quarter" idx="11"/>
          </p:nvPr>
        </p:nvSpPr>
        <p:spPr/>
        <p:txBody>
          <a:bodyPr/>
          <a:lstStyle>
            <a:lvl1pPr>
              <a:defRPr/>
            </a:lvl1pPr>
          </a:lstStyle>
          <a:p>
            <a:pPr>
              <a:defRPr/>
            </a:pPr>
            <a:endParaRPr lang="es-E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CA4CC754-F952-40F5-809D-688CFF6536DA}" type="slidenum">
              <a:rPr lang="es-ES"/>
              <a:pPr>
                <a:defRPr/>
              </a:pPr>
              <a:t>‹N°›</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10"/>
          <p:cNvSpPr>
            <a:spLocks noGrp="1"/>
          </p:cNvSpPr>
          <p:nvPr>
            <p:ph type="dt" sz="half" idx="10"/>
          </p:nvPr>
        </p:nvSpPr>
        <p:spPr/>
        <p:txBody>
          <a:bodyPr/>
          <a:lstStyle>
            <a:lvl1pPr>
              <a:defRPr/>
            </a:lvl1pPr>
          </a:lstStyle>
          <a:p>
            <a:pPr>
              <a:defRPr/>
            </a:pPr>
            <a:endParaRPr lang="es-ES"/>
          </a:p>
        </p:txBody>
      </p:sp>
      <p:sp>
        <p:nvSpPr>
          <p:cNvPr id="5" name="Footer Placeholder 27"/>
          <p:cNvSpPr>
            <a:spLocks noGrp="1"/>
          </p:cNvSpPr>
          <p:nvPr>
            <p:ph type="ftr" sz="quarter" idx="11"/>
          </p:nvPr>
        </p:nvSpPr>
        <p:spPr/>
        <p:txBody>
          <a:bodyPr/>
          <a:lstStyle>
            <a:lvl1pPr>
              <a:defRPr/>
            </a:lvl1pPr>
          </a:lstStyle>
          <a:p>
            <a:pPr>
              <a:defRPr/>
            </a:pPr>
            <a:endParaRPr lang="es-ES"/>
          </a:p>
        </p:txBody>
      </p:sp>
      <p:sp>
        <p:nvSpPr>
          <p:cNvPr id="6" name="Slide Number Placeholder 4"/>
          <p:cNvSpPr>
            <a:spLocks noGrp="1"/>
          </p:cNvSpPr>
          <p:nvPr>
            <p:ph type="sldNum" sz="quarter" idx="12"/>
          </p:nvPr>
        </p:nvSpPr>
        <p:spPr/>
        <p:txBody>
          <a:bodyPr/>
          <a:lstStyle>
            <a:lvl1pPr>
              <a:defRPr/>
            </a:lvl1pPr>
          </a:lstStyle>
          <a:p>
            <a:pPr>
              <a:defRPr/>
            </a:pPr>
            <a:fld id="{D308F6C9-E6AD-415E-8A20-DEA648B15D1B}" type="slidenum">
              <a:rPr lang="es-ES"/>
              <a:pPr>
                <a:defRPr/>
              </a:pPr>
              <a:t>‹N°›</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CDD2975-E052-44C2-8141-803BF197BCCA}" type="slidenum">
              <a:rPr lang="es-ES"/>
              <a:pPr>
                <a:defRPr/>
              </a:pPr>
              <a:t>‹N°›</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91D6A50-0B06-4FBD-9CE9-996EE5D5E63B}" type="datetimeFigureOut">
              <a:rPr lang="fr-FR">
                <a:solidFill>
                  <a:prstClr val="black">
                    <a:tint val="75000"/>
                  </a:prstClr>
                </a:solidFill>
              </a:rPr>
              <a:pPr>
                <a:defRPr/>
              </a:pPr>
              <a:t>17/01/2015</a:t>
            </a:fld>
            <a:endParaRPr lang="fr-FR">
              <a:solidFill>
                <a:prstClr val="black">
                  <a:tint val="75000"/>
                </a:prstClr>
              </a:solidFill>
            </a:endParaRPr>
          </a:p>
        </p:txBody>
      </p:sp>
      <p:sp>
        <p:nvSpPr>
          <p:cNvPr id="3" name="Espace réservé du pied de page 4"/>
          <p:cNvSpPr>
            <a:spLocks noGrp="1"/>
          </p:cNvSpPr>
          <p:nvPr>
            <p:ph type="ftr" sz="quarter" idx="11"/>
          </p:nvPr>
        </p:nvSpPr>
        <p:spPr/>
        <p:txBody>
          <a:bodyPr/>
          <a:lstStyle>
            <a:lvl1pPr>
              <a:defRPr/>
            </a:lvl1pPr>
          </a:lstStyle>
          <a:p>
            <a:pPr>
              <a:defRPr/>
            </a:pPr>
            <a:endParaRPr lang="fr-FR">
              <a:solidFill>
                <a:prstClr val="black">
                  <a:tint val="75000"/>
                </a:prstClr>
              </a:solidFill>
            </a:endParaRPr>
          </a:p>
        </p:txBody>
      </p:sp>
      <p:sp>
        <p:nvSpPr>
          <p:cNvPr id="4" name="Espace réservé du numéro de diapositive 5"/>
          <p:cNvSpPr>
            <a:spLocks noGrp="1"/>
          </p:cNvSpPr>
          <p:nvPr>
            <p:ph type="sldNum" sz="quarter" idx="12"/>
          </p:nvPr>
        </p:nvSpPr>
        <p:spPr/>
        <p:txBody>
          <a:bodyPr/>
          <a:lstStyle>
            <a:lvl1pPr>
              <a:defRPr/>
            </a:lvl1pPr>
          </a:lstStyle>
          <a:p>
            <a:pPr>
              <a:defRPr/>
            </a:pPr>
            <a:fld id="{DFE5D903-F226-4E0D-9D2D-E05E8AFF0F39}" type="slidenum">
              <a:rPr lang="fr-FR">
                <a:solidFill>
                  <a:prstClr val="black">
                    <a:tint val="75000"/>
                  </a:prstClr>
                </a:solidFill>
              </a:rPr>
              <a:pPr>
                <a:defRPr/>
              </a:pPr>
              <a:t>‹N°›</a:t>
            </a:fld>
            <a:endParaRPr lang="fr-FR">
              <a:solidFill>
                <a:prstClr val="black">
                  <a:tint val="75000"/>
                </a:prstClr>
              </a:solidFill>
            </a:endParaRPr>
          </a:p>
        </p:txBody>
      </p:sp>
    </p:spTree>
    <p:extLst>
      <p:ext uri="{BB962C8B-B14F-4D97-AF65-F5344CB8AC3E}">
        <p14:creationId xmlns:p14="http://schemas.microsoft.com/office/powerpoint/2010/main" val="3381020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fr-FR" smtClean="0"/>
              <a:t>Cliquez pour modifier le style du titre</a:t>
            </a:r>
            <a:endParaRPr lang="en-US"/>
          </a:p>
        </p:txBody>
      </p:sp>
      <p:sp>
        <p:nvSpPr>
          <p:cNvPr id="27" name="Content Placeholder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24"/>
          <p:cNvSpPr>
            <a:spLocks noGrp="1"/>
          </p:cNvSpPr>
          <p:nvPr>
            <p:ph type="dt" sz="half" idx="10"/>
          </p:nvPr>
        </p:nvSpPr>
        <p:spPr/>
        <p:txBody>
          <a:bodyPr/>
          <a:lstStyle>
            <a:lvl1pPr>
              <a:defRPr/>
            </a:lvl1pPr>
          </a:lstStyle>
          <a:p>
            <a:pPr>
              <a:defRPr/>
            </a:pPr>
            <a:endParaRPr lang="es-ES"/>
          </a:p>
        </p:txBody>
      </p:sp>
      <p:sp>
        <p:nvSpPr>
          <p:cNvPr id="5" name="Footer Placeholder 18"/>
          <p:cNvSpPr>
            <a:spLocks noGrp="1"/>
          </p:cNvSpPr>
          <p:nvPr>
            <p:ph type="ftr" sz="quarter" idx="11"/>
          </p:nvPr>
        </p:nvSpPr>
        <p:spPr>
          <a:xfrm>
            <a:off x="3581400" y="57150"/>
            <a:ext cx="2895600" cy="216694"/>
          </a:xfrm>
        </p:spPr>
        <p:txBody>
          <a:bodyPr/>
          <a:lstStyle>
            <a:lvl1pPr>
              <a:defRPr/>
            </a:lvl1pPr>
          </a:lstStyle>
          <a:p>
            <a:pPr>
              <a:defRPr/>
            </a:pPr>
            <a:endParaRPr lang="es-ES"/>
          </a:p>
        </p:txBody>
      </p:sp>
      <p:sp>
        <p:nvSpPr>
          <p:cNvPr id="6" name="Slide Number Placeholder 15"/>
          <p:cNvSpPr>
            <a:spLocks noGrp="1"/>
          </p:cNvSpPr>
          <p:nvPr>
            <p:ph type="sldNum" sz="quarter" idx="12"/>
          </p:nvPr>
        </p:nvSpPr>
        <p:spPr>
          <a:xfrm>
            <a:off x="8229601" y="4855369"/>
            <a:ext cx="758825" cy="185738"/>
          </a:xfrm>
        </p:spPr>
        <p:txBody>
          <a:bodyPr/>
          <a:lstStyle>
            <a:lvl1pPr>
              <a:defRPr/>
            </a:lvl1pPr>
          </a:lstStyle>
          <a:p>
            <a:pPr>
              <a:defRPr/>
            </a:pPr>
            <a:fld id="{D5AA768A-9D0D-4B7B-A478-23F49F52DF1C}" type="slidenum">
              <a:rPr lang="es-ES"/>
              <a:pPr>
                <a:defRPr/>
              </a:pPr>
              <a:t>‹N°›</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fr-FR" smtClean="0"/>
              <a:t>Cliquez pour modifier le style du titre</a:t>
            </a:r>
            <a:endParaRPr lang="en-US"/>
          </a:p>
        </p:txBody>
      </p:sp>
      <p:sp>
        <p:nvSpPr>
          <p:cNvPr id="5" name="Date Placeholder 18"/>
          <p:cNvSpPr>
            <a:spLocks noGrp="1"/>
          </p:cNvSpPr>
          <p:nvPr>
            <p:ph type="dt" sz="half" idx="10"/>
          </p:nvPr>
        </p:nvSpPr>
        <p:spPr/>
        <p:txBody>
          <a:bodyPr/>
          <a:lstStyle>
            <a:lvl1pPr>
              <a:defRPr/>
            </a:lvl1pPr>
          </a:lstStyle>
          <a:p>
            <a:pPr>
              <a:defRPr/>
            </a:pPr>
            <a:endParaRPr lang="es-ES"/>
          </a:p>
        </p:txBody>
      </p:sp>
      <p:sp>
        <p:nvSpPr>
          <p:cNvPr id="7" name="Footer Placeholder 10"/>
          <p:cNvSpPr>
            <a:spLocks noGrp="1"/>
          </p:cNvSpPr>
          <p:nvPr>
            <p:ph type="ftr" sz="quarter" idx="11"/>
          </p:nvPr>
        </p:nvSpPr>
        <p:spPr/>
        <p:txBody>
          <a:bodyPr/>
          <a:lstStyle>
            <a:lvl1pPr>
              <a:defRPr/>
            </a:lvl1pPr>
          </a:lstStyle>
          <a:p>
            <a:pPr>
              <a:defRPr/>
            </a:pPr>
            <a:endParaRPr lang="es-ES"/>
          </a:p>
        </p:txBody>
      </p:sp>
      <p:sp>
        <p:nvSpPr>
          <p:cNvPr id="9" name="Slide Number Placeholder 15"/>
          <p:cNvSpPr>
            <a:spLocks noGrp="1"/>
          </p:cNvSpPr>
          <p:nvPr>
            <p:ph type="sldNum" sz="quarter" idx="12"/>
          </p:nvPr>
        </p:nvSpPr>
        <p:spPr/>
        <p:txBody>
          <a:bodyPr/>
          <a:lstStyle>
            <a:lvl1pPr>
              <a:defRPr/>
            </a:lvl1pPr>
          </a:lstStyle>
          <a:p>
            <a:pPr>
              <a:defRPr/>
            </a:pPr>
            <a:fld id="{1DB27599-8147-4675-B353-BE1F14993866}" type="slidenum">
              <a:rPr lang="es-ES"/>
              <a:pPr>
                <a:defRPr/>
              </a:pPr>
              <a:t>‹N°›</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fr-FR" smtClean="0"/>
              <a:t>Cliquez pour modifier le style du titre</a:t>
            </a:r>
            <a:endParaRPr lang="en-US"/>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10"/>
          <p:cNvSpPr>
            <a:spLocks noGrp="1"/>
          </p:cNvSpPr>
          <p:nvPr>
            <p:ph type="dt" sz="half" idx="10"/>
          </p:nvPr>
        </p:nvSpPr>
        <p:spPr/>
        <p:txBody>
          <a:bodyPr/>
          <a:lstStyle>
            <a:lvl1pPr>
              <a:defRPr/>
            </a:lvl1pPr>
          </a:lstStyle>
          <a:p>
            <a:pPr>
              <a:defRPr/>
            </a:pPr>
            <a:endParaRPr lang="es-ES"/>
          </a:p>
        </p:txBody>
      </p:sp>
      <p:sp>
        <p:nvSpPr>
          <p:cNvPr id="6" name="Footer Placeholder 27"/>
          <p:cNvSpPr>
            <a:spLocks noGrp="1"/>
          </p:cNvSpPr>
          <p:nvPr>
            <p:ph type="ftr" sz="quarter" idx="11"/>
          </p:nvPr>
        </p:nvSpPr>
        <p:spPr/>
        <p:txBody>
          <a:bodyPr/>
          <a:lstStyle>
            <a:lvl1pPr>
              <a:defRPr/>
            </a:lvl1pPr>
          </a:lstStyle>
          <a:p>
            <a:pPr>
              <a:defRPr/>
            </a:pPr>
            <a:endParaRPr lang="es-ES"/>
          </a:p>
        </p:txBody>
      </p:sp>
      <p:sp>
        <p:nvSpPr>
          <p:cNvPr id="7" name="Slide Number Placeholder 4"/>
          <p:cNvSpPr>
            <a:spLocks noGrp="1"/>
          </p:cNvSpPr>
          <p:nvPr>
            <p:ph type="sldNum" sz="quarter" idx="12"/>
          </p:nvPr>
        </p:nvSpPr>
        <p:spPr/>
        <p:txBody>
          <a:bodyPr/>
          <a:lstStyle>
            <a:lvl1pPr>
              <a:defRPr/>
            </a:lvl1pPr>
          </a:lstStyle>
          <a:p>
            <a:pPr>
              <a:defRPr/>
            </a:pPr>
            <a:fld id="{C52125A5-09EE-4233-8183-128B624CAB97}" type="slidenum">
              <a:rPr lang="es-ES"/>
              <a:pPr>
                <a:defRPr/>
              </a:pPr>
              <a:t>‹N°›</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Straight Connector 12"/>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4057650"/>
            <a:ext cx="8610600" cy="661988"/>
          </a:xfrm>
        </p:spPr>
        <p:txBody>
          <a:bodyPr/>
          <a:lstStyle>
            <a:lvl1pPr>
              <a:defRPr/>
            </a:lvl1pPr>
          </a:lstStyle>
          <a:p>
            <a:r>
              <a:rPr lang="fr-FR" smtClean="0"/>
              <a:t>Cliquez pour modifier le style du titre</a:t>
            </a:r>
            <a:endParaRPr lang="en-US"/>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Date Placeholder 9"/>
          <p:cNvSpPr>
            <a:spLocks noGrp="1"/>
          </p:cNvSpPr>
          <p:nvPr>
            <p:ph type="dt" sz="half" idx="10"/>
          </p:nvPr>
        </p:nvSpPr>
        <p:spPr/>
        <p:txBody>
          <a:bodyPr/>
          <a:lstStyle>
            <a:lvl1pPr>
              <a:defRPr/>
            </a:lvl1pPr>
          </a:lstStyle>
          <a:p>
            <a:pPr>
              <a:defRPr/>
            </a:pPr>
            <a:endParaRPr lang="es-ES"/>
          </a:p>
        </p:txBody>
      </p:sp>
      <p:sp>
        <p:nvSpPr>
          <p:cNvPr id="9" name="Footer Placeholder 5"/>
          <p:cNvSpPr>
            <a:spLocks noGrp="1"/>
          </p:cNvSpPr>
          <p:nvPr>
            <p:ph type="ftr" sz="quarter" idx="11"/>
          </p:nvPr>
        </p:nvSpPr>
        <p:spPr/>
        <p:txBody>
          <a:bodyPr/>
          <a:lstStyle>
            <a:lvl1pPr>
              <a:defRPr/>
            </a:lvl1pPr>
          </a:lstStyle>
          <a:p>
            <a:pPr>
              <a:defRPr/>
            </a:pPr>
            <a:endParaRPr lang="es-E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7F24E8B2-E7F7-48E0-AEE9-54D537CA6C7E}" type="slidenum">
              <a:rPr lang="es-ES"/>
              <a:pPr>
                <a:defRPr/>
              </a:pPr>
              <a:t>‹N°›</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fr-FR" smtClean="0"/>
              <a:t>Cliquez pour modifier le style du titre</a:t>
            </a:r>
            <a:endParaRPr lang="en-US"/>
          </a:p>
        </p:txBody>
      </p:sp>
      <p:sp>
        <p:nvSpPr>
          <p:cNvPr id="3" name="Date Placeholder 10"/>
          <p:cNvSpPr>
            <a:spLocks noGrp="1"/>
          </p:cNvSpPr>
          <p:nvPr>
            <p:ph type="dt" sz="half" idx="10"/>
          </p:nvPr>
        </p:nvSpPr>
        <p:spPr/>
        <p:txBody>
          <a:bodyPr/>
          <a:lstStyle>
            <a:lvl1pPr>
              <a:defRPr/>
            </a:lvl1pPr>
          </a:lstStyle>
          <a:p>
            <a:pPr>
              <a:defRPr/>
            </a:pPr>
            <a:endParaRPr lang="es-ES"/>
          </a:p>
        </p:txBody>
      </p:sp>
      <p:sp>
        <p:nvSpPr>
          <p:cNvPr id="4" name="Footer Placeholder 27"/>
          <p:cNvSpPr>
            <a:spLocks noGrp="1"/>
          </p:cNvSpPr>
          <p:nvPr>
            <p:ph type="ftr" sz="quarter" idx="11"/>
          </p:nvPr>
        </p:nvSpPr>
        <p:spPr/>
        <p:txBody>
          <a:bodyPr/>
          <a:lstStyle>
            <a:lvl1pPr>
              <a:defRPr/>
            </a:lvl1pPr>
          </a:lstStyle>
          <a:p>
            <a:pPr>
              <a:defRPr/>
            </a:pPr>
            <a:endParaRPr lang="es-ES"/>
          </a:p>
        </p:txBody>
      </p:sp>
      <p:sp>
        <p:nvSpPr>
          <p:cNvPr id="5" name="Slide Number Placeholder 4"/>
          <p:cNvSpPr>
            <a:spLocks noGrp="1"/>
          </p:cNvSpPr>
          <p:nvPr>
            <p:ph type="sldNum" sz="quarter" idx="12"/>
          </p:nvPr>
        </p:nvSpPr>
        <p:spPr/>
        <p:txBody>
          <a:bodyPr/>
          <a:lstStyle>
            <a:lvl1pPr>
              <a:defRPr/>
            </a:lvl1pPr>
          </a:lstStyle>
          <a:p>
            <a:pPr>
              <a:defRPr/>
            </a:pPr>
            <a:fld id="{D651C204-5A9F-4B1D-8DFC-0D29E610364E}" type="slidenum">
              <a:rPr lang="es-ES"/>
              <a:pPr>
                <a:defRPr/>
              </a:pPr>
              <a:t>‹N°›</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s-ES"/>
          </a:p>
        </p:txBody>
      </p:sp>
      <p:sp>
        <p:nvSpPr>
          <p:cNvPr id="3" name="Footer Placeholder 23"/>
          <p:cNvSpPr>
            <a:spLocks noGrp="1"/>
          </p:cNvSpPr>
          <p:nvPr>
            <p:ph type="ftr" sz="quarter" idx="11"/>
          </p:nvPr>
        </p:nvSpPr>
        <p:spPr/>
        <p:txBody>
          <a:bodyPr/>
          <a:lstStyle>
            <a:lvl1pPr>
              <a:defRPr/>
            </a:lvl1pPr>
          </a:lstStyle>
          <a:p>
            <a:pPr>
              <a:defRPr/>
            </a:pPr>
            <a:endParaRPr lang="es-ES"/>
          </a:p>
        </p:txBody>
      </p:sp>
      <p:sp>
        <p:nvSpPr>
          <p:cNvPr id="4" name="Slide Number Placeholder 6"/>
          <p:cNvSpPr>
            <a:spLocks noGrp="1"/>
          </p:cNvSpPr>
          <p:nvPr>
            <p:ph type="sldNum" sz="quarter" idx="12"/>
          </p:nvPr>
        </p:nvSpPr>
        <p:spPr/>
        <p:txBody>
          <a:bodyPr/>
          <a:lstStyle>
            <a:lvl1pPr>
              <a:defRPr/>
            </a:lvl1pPr>
          </a:lstStyle>
          <a:p>
            <a:pPr>
              <a:defRPr/>
            </a:pPr>
            <a:fld id="{449EAD0B-7D6F-4163-8CF6-BEB66FDF7E26}" type="slidenum">
              <a:rPr lang="es-ES"/>
              <a:pPr>
                <a:defRPr/>
              </a:pPr>
              <a:t>‹N°›</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Straight Connector 12"/>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fr-FR" smtClean="0"/>
              <a:t>Cliquez pour modifier le style du titre</a:t>
            </a:r>
            <a:endParaRPr lang="en-US"/>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Date Placeholder 24"/>
          <p:cNvSpPr>
            <a:spLocks noGrp="1"/>
          </p:cNvSpPr>
          <p:nvPr>
            <p:ph type="dt" sz="half" idx="10"/>
          </p:nvPr>
        </p:nvSpPr>
        <p:spPr/>
        <p:txBody>
          <a:bodyPr/>
          <a:lstStyle>
            <a:lvl1pPr>
              <a:defRPr/>
            </a:lvl1pPr>
          </a:lstStyle>
          <a:p>
            <a:pPr>
              <a:defRPr/>
            </a:pPr>
            <a:endParaRPr lang="es-ES"/>
          </a:p>
        </p:txBody>
      </p:sp>
      <p:sp>
        <p:nvSpPr>
          <p:cNvPr id="7" name="Footer Placeholder 28"/>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a:lstStyle>
            <a:lvl1pPr>
              <a:defRPr/>
            </a:lvl1pPr>
          </a:lstStyle>
          <a:p>
            <a:pPr>
              <a:defRPr/>
            </a:pPr>
            <a:fld id="{4D7DE13A-EEF8-41DA-90F6-1A55975F325E}" type="slidenum">
              <a:rPr lang="es-ES"/>
              <a:pPr>
                <a:defRPr/>
              </a:pPr>
              <a:t>‹N°›</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fr-FR" smtClean="0"/>
              <a:t>Cliquez pour modifier le style du titre</a:t>
            </a:r>
            <a:endParaRPr lang="en-US"/>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Date Placeholder 6"/>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30"/>
          <p:cNvSpPr>
            <a:spLocks noGrp="1"/>
          </p:cNvSpPr>
          <p:nvPr>
            <p:ph type="sldNum" sz="quarter" idx="12"/>
          </p:nvPr>
        </p:nvSpPr>
        <p:spPr/>
        <p:txBody>
          <a:bodyPr/>
          <a:lstStyle>
            <a:lvl1pPr>
              <a:defRPr/>
            </a:lvl1pPr>
          </a:lstStyle>
          <a:p>
            <a:pPr>
              <a:defRPr/>
            </a:pPr>
            <a:fld id="{85E97142-31BB-4C49-AEC2-513F03392718}" type="slidenum">
              <a:rPr lang="es-ES"/>
              <a:pPr>
                <a:defRPr/>
              </a:pPr>
              <a:t>‹N°›</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165622"/>
            <a:ext cx="86868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s-E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s-E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A005D3D-7C7A-422F-A3CE-C694ED7FAD0A}" type="slidenum">
              <a:rPr lang="es-ES"/>
              <a:pPr>
                <a:defRPr/>
              </a:pPr>
              <a:t>‹N°›</a:t>
            </a:fld>
            <a:endParaRPr lang="es-E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fr-FR" smtClean="0"/>
              <a:t>Cliquez pour modifier le style du titre</a:t>
            </a:r>
            <a:endParaRPr lang="en-US"/>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dk1" tx1="lt1" bg2="dk2" tx2="lt2" accent1="accent1" accent2="accent2" accent3="accent3" accent4="accent4" accent5="accent5" accent6="accent6" hlink="hlink" folHlink="folHlink"/>
  <p:sldLayoutIdLst>
    <p:sldLayoutId id="2147484082" r:id="rId1"/>
    <p:sldLayoutId id="2147484083" r:id="rId2"/>
    <p:sldLayoutId id="2147484084" r:id="rId3"/>
    <p:sldLayoutId id="2147484079" r:id="rId4"/>
    <p:sldLayoutId id="2147484085" r:id="rId5"/>
    <p:sldLayoutId id="2147484080" r:id="rId6"/>
    <p:sldLayoutId id="2147484086" r:id="rId7"/>
    <p:sldLayoutId id="2147484087" r:id="rId8"/>
    <p:sldLayoutId id="2147484088" r:id="rId9"/>
    <p:sldLayoutId id="2147484081" r:id="rId10"/>
    <p:sldLayoutId id="2147484089" r:id="rId11"/>
  </p:sldLayoutIdLst>
  <p:txStyles>
    <p:titleStyle>
      <a:lvl1pPr algn="l" rtl="0"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1" fontAlgn="base" hangingPunct="1">
        <a:spcBef>
          <a:spcPct val="0"/>
        </a:spcBef>
        <a:spcAft>
          <a:spcPct val="0"/>
        </a:spcAft>
        <a:defRPr sz="3600">
          <a:solidFill>
            <a:schemeClr val="tx2"/>
          </a:solidFill>
          <a:latin typeface="Franklin Gothic Medium" pitchFamily="34" charset="0"/>
        </a:defRPr>
      </a:lvl2pPr>
      <a:lvl3pPr algn="l" rtl="0" eaLnBrk="1" fontAlgn="base" hangingPunct="1">
        <a:spcBef>
          <a:spcPct val="0"/>
        </a:spcBef>
        <a:spcAft>
          <a:spcPct val="0"/>
        </a:spcAft>
        <a:defRPr sz="3600">
          <a:solidFill>
            <a:schemeClr val="tx2"/>
          </a:solidFill>
          <a:latin typeface="Franklin Gothic Medium" pitchFamily="34" charset="0"/>
        </a:defRPr>
      </a:lvl3pPr>
      <a:lvl4pPr algn="l" rtl="0" eaLnBrk="1" fontAlgn="base" hangingPunct="1">
        <a:spcBef>
          <a:spcPct val="0"/>
        </a:spcBef>
        <a:spcAft>
          <a:spcPct val="0"/>
        </a:spcAft>
        <a:defRPr sz="3600">
          <a:solidFill>
            <a:schemeClr val="tx2"/>
          </a:solidFill>
          <a:latin typeface="Franklin Gothic Medium" pitchFamily="34" charset="0"/>
        </a:defRPr>
      </a:lvl4pPr>
      <a:lvl5pPr algn="l" rtl="0" eaLnBrk="1" fontAlgn="base" hangingPunct="1">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6312"/>
            <a:ext cx="8229600" cy="8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Modifiez le style du titre</a:t>
            </a:r>
          </a:p>
        </p:txBody>
      </p:sp>
      <p:sp>
        <p:nvSpPr>
          <p:cNvPr id="1027" name="Espace réservé du texte 2"/>
          <p:cNvSpPr>
            <a:spLocks noGrp="1"/>
          </p:cNvSpPr>
          <p:nvPr>
            <p:ph type="body" idx="1"/>
          </p:nvPr>
        </p:nvSpPr>
        <p:spPr bwMode="auto">
          <a:xfrm>
            <a:off x="457200" y="1199780"/>
            <a:ext cx="8229600" cy="339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4767378"/>
            <a:ext cx="2133600" cy="272966"/>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0C67B28-E9ED-4FB7-8277-897FBFD98819}" type="datetimeFigureOut">
              <a:rPr lang="fr-FR">
                <a:solidFill>
                  <a:prstClr val="black">
                    <a:tint val="75000"/>
                  </a:prstClr>
                </a:solidFill>
              </a:rPr>
              <a:pPr>
                <a:defRPr/>
              </a:pPr>
              <a:t>17/01/2015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378"/>
            <a:ext cx="2895600" cy="272966"/>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378"/>
            <a:ext cx="2133600" cy="272966"/>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C062FB1-9D25-416E-94CE-2644FB4FFBC4}" type="slidenum">
              <a:rPr lang="fr-FR">
                <a:solidFill>
                  <a:prstClr val="black">
                    <a:tint val="75000"/>
                  </a:prstClr>
                </a:solidFill>
              </a:rPr>
              <a:pPr>
                <a:defRPr/>
              </a:pPr>
              <a:t>‹N°›</a:t>
            </a:fld>
            <a:endParaRPr lang="fr-F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9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5.png"/><Relationship Id="rId4" Type="http://schemas.openxmlformats.org/officeDocument/2006/relationships/audio" Target="../media/audio1.wav"/><Relationship Id="rId9"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hyperlink" Target="http://www.mon-poeme.fr/citations-honore-de-balzac/"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28.jpe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32.gi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1.jpeg"/><Relationship Id="rId5" Type="http://schemas.openxmlformats.org/officeDocument/2006/relationships/slideLayout" Target="../slideLayouts/slideLayout7.xml"/><Relationship Id="rId4" Type="http://schemas.openxmlformats.org/officeDocument/2006/relationships/tags" Target="../tags/tag57.xml"/></Relationships>
</file>

<file path=ppt/slides/_rels/slide27.xml.rels><?xml version="1.0" encoding="UTF-8" standalone="yes"?>
<Relationships xmlns="http://schemas.openxmlformats.org/package/2006/relationships"><Relationship Id="rId3" Type="http://schemas.openxmlformats.org/officeDocument/2006/relationships/hyperlink" Target="http://www.pps-images-photos.com/newsletter_google.htm" TargetMode="External"/><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hyperlink" Target="http://www.pps-images-photos.co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http://fs68.trilulilu.ro/imgs/viorelnita/muzica-toamnei_c14db851b702bd.jpg?size=original"/>
          <p:cNvPicPr>
            <a:picLocks noChangeAspect="1" noChangeArrowheads="1"/>
          </p:cNvPicPr>
          <p:nvPr>
            <p:custDataLst>
              <p:tags r:id="rId1"/>
            </p:custDataLst>
          </p:nvPr>
        </p:nvPicPr>
        <p:blipFill>
          <a:blip r:embed="rId8" cstate="print"/>
          <a:srcRect/>
          <a:stretch>
            <a:fillRect/>
          </a:stretch>
        </p:blipFill>
        <p:spPr bwMode="auto">
          <a:xfrm>
            <a:off x="179512" y="123478"/>
            <a:ext cx="8784976" cy="4824536"/>
          </a:xfrm>
          <a:prstGeom prst="rect">
            <a:avLst/>
          </a:prstGeom>
          <a:noFill/>
          <a:ln w="9525">
            <a:noFill/>
            <a:miter lim="800000"/>
            <a:headEnd/>
            <a:tailEnd/>
          </a:ln>
        </p:spPr>
      </p:pic>
      <p:pic>
        <p:nvPicPr>
          <p:cNvPr id="10244" name="Picture 4" descr="MAOUS CU CLIC"/>
          <p:cNvPicPr>
            <a:picLocks noChangeAspect="1" noChangeArrowheads="1" noCrop="1"/>
          </p:cNvPicPr>
          <p:nvPr>
            <p:custDataLst>
              <p:tags r:id="rId2"/>
            </p:custDataLst>
          </p:nvPr>
        </p:nvPicPr>
        <p:blipFill>
          <a:blip r:embed="rId9" cstate="print">
            <a:lum contrast="40000"/>
          </a:blip>
          <a:srcRect/>
          <a:stretch>
            <a:fillRect/>
          </a:stretch>
        </p:blipFill>
        <p:spPr bwMode="auto">
          <a:xfrm>
            <a:off x="7740352" y="3867894"/>
            <a:ext cx="1090613" cy="826294"/>
          </a:xfrm>
          <a:prstGeom prst="rect">
            <a:avLst/>
          </a:prstGeom>
          <a:noFill/>
          <a:ln w="9525">
            <a:noFill/>
            <a:miter lim="800000"/>
            <a:headEnd/>
            <a:tailEnd/>
          </a:ln>
        </p:spPr>
      </p:pic>
      <p:sp>
        <p:nvSpPr>
          <p:cNvPr id="10245" name="TextBox 4"/>
          <p:cNvSpPr txBox="1">
            <a:spLocks noChangeArrowheads="1"/>
          </p:cNvSpPr>
          <p:nvPr>
            <p:custDataLst>
              <p:tags r:id="rId3"/>
            </p:custDataLst>
          </p:nvPr>
        </p:nvSpPr>
        <p:spPr bwMode="auto">
          <a:xfrm>
            <a:off x="899592" y="519523"/>
            <a:ext cx="7467600" cy="1323439"/>
          </a:xfrm>
          <a:prstGeom prst="rect">
            <a:avLst/>
          </a:prstGeom>
          <a:noFill/>
          <a:ln w="9525">
            <a:noFill/>
            <a:miter lim="800000"/>
            <a:headEnd/>
            <a:tailEnd/>
          </a:ln>
        </p:spPr>
        <p:txBody>
          <a:bodyPr>
            <a:spAutoFit/>
          </a:bodyPr>
          <a:lstStyle/>
          <a:p>
            <a:pPr>
              <a:defRPr/>
            </a:pPr>
            <a:r>
              <a:rPr lang="en-US" sz="8000" b="1" dirty="0" smtClean="0">
                <a:ln w="18000">
                  <a:solidFill>
                    <a:schemeClr val="accent2">
                      <a:satMod val="140000"/>
                    </a:schemeClr>
                  </a:solidFill>
                  <a:prstDash val="solid"/>
                  <a:miter lim="800000"/>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glow rad="228600">
                    <a:schemeClr val="accent5">
                      <a:satMod val="175000"/>
                      <a:alpha val="40000"/>
                    </a:schemeClr>
                  </a:glow>
                  <a:outerShdw blurRad="25500" dist="23000" dir="7020000" algn="tl">
                    <a:srgbClr val="000000">
                      <a:alpha val="50000"/>
                    </a:srgbClr>
                  </a:outerShdw>
                </a:effectLst>
                <a:latin typeface="Forte" pitchFamily="66" charset="0"/>
              </a:rPr>
              <a:t>LA MÉLANCOLIE</a:t>
            </a:r>
            <a:endParaRPr lang="en-US" sz="8000" b="1" dirty="0">
              <a:ln w="18000">
                <a:solidFill>
                  <a:schemeClr val="accent2">
                    <a:satMod val="140000"/>
                  </a:schemeClr>
                </a:solidFill>
                <a:prstDash val="solid"/>
                <a:miter lim="800000"/>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glow rad="228600">
                  <a:schemeClr val="accent5">
                    <a:satMod val="175000"/>
                    <a:alpha val="40000"/>
                  </a:schemeClr>
                </a:glow>
                <a:outerShdw blurRad="25500" dist="23000" dir="7020000" algn="tl">
                  <a:srgbClr val="000000">
                    <a:alpha val="50000"/>
                  </a:srgbClr>
                </a:outerShdw>
              </a:effectLst>
              <a:latin typeface="Forte" pitchFamily="66" charset="0"/>
            </a:endParaRPr>
          </a:p>
        </p:txBody>
      </p:sp>
      <p:pic>
        <p:nvPicPr>
          <p:cNvPr id="5" name="Omar - A day With You.wav">
            <a:hlinkClick r:id="" action="ppaction://media"/>
          </p:cNvPr>
          <p:cNvPicPr>
            <a:picLocks noRot="1" noChangeAspect="1"/>
          </p:cNvPicPr>
          <p:nvPr>
            <a:wavAudioFile r:embed="rId4" name="Omar - A day With You.wav"/>
            <p:custDataLst>
              <p:tags r:id="rId5"/>
            </p:custDataLst>
          </p:nvPr>
        </p:nvPicPr>
        <p:blipFill>
          <a:blip r:embed="rId10" cstate="print"/>
          <a:stretch>
            <a:fillRect/>
          </a:stretch>
        </p:blipFill>
        <p:spPr>
          <a:xfrm>
            <a:off x="9144000" y="4659982"/>
            <a:ext cx="304800" cy="304800"/>
          </a:xfrm>
          <a:prstGeom prst="rect">
            <a:avLst/>
          </a:prstGeom>
        </p:spPr>
      </p:pic>
      <p:sp>
        <p:nvSpPr>
          <p:cNvPr id="6" name="ZoneTexte 5"/>
          <p:cNvSpPr txBox="1"/>
          <p:nvPr>
            <p:custDataLst>
              <p:tags r:id="rId6"/>
            </p:custDataLst>
          </p:nvPr>
        </p:nvSpPr>
        <p:spPr>
          <a:xfrm>
            <a:off x="7380312" y="3723878"/>
            <a:ext cx="1240532" cy="307777"/>
          </a:xfrm>
          <a:prstGeom prst="rect">
            <a:avLst/>
          </a:prstGeom>
          <a:noFill/>
        </p:spPr>
        <p:txBody>
          <a:bodyPr wrap="none" rtlCol="0">
            <a:spAutoFit/>
          </a:bodyPr>
          <a:lstStyle/>
          <a:p>
            <a:r>
              <a:rPr lang="fr-FR" sz="1400" dirty="0" smtClean="0"/>
              <a:t>Avance au clic</a:t>
            </a:r>
            <a:endParaRPr lang="fr-FR" sz="1400" dirty="0"/>
          </a:p>
        </p:txBody>
      </p:sp>
      <p:sp>
        <p:nvSpPr>
          <p:cNvPr id="7" name="ZoneTexte 6"/>
          <p:cNvSpPr txBox="1"/>
          <p:nvPr/>
        </p:nvSpPr>
        <p:spPr>
          <a:xfrm>
            <a:off x="1115616" y="3651870"/>
            <a:ext cx="1144096" cy="461665"/>
          </a:xfrm>
          <a:prstGeom prst="rect">
            <a:avLst/>
          </a:prstGeom>
          <a:noFill/>
        </p:spPr>
        <p:txBody>
          <a:bodyPr wrap="none" rtlCol="0">
            <a:spAutoFit/>
          </a:bodyPr>
          <a:lstStyle/>
          <a:p>
            <a:r>
              <a:rPr lang="fr-FR" b="1" dirty="0"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rPr>
              <a:t>Par DF</a:t>
            </a:r>
            <a:endParaRPr lang="fr-FR" b="1" dirty="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endParaRPr>
          </a:p>
        </p:txBody>
      </p:sp>
    </p:spTree>
  </p:cSld>
  <p:clrMapOvr>
    <a:masterClrMapping/>
  </p:clrMapOvr>
  <p:transition spd="slow">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10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1" fill="hold"/>
                                        <p:tgtEl>
                                          <p:spTgt spid="5"/>
                                        </p:tgtEl>
                                      </p:cBhvr>
                                    </p:cmd>
                                  </p:childTnLst>
                                </p:cTn>
                              </p:par>
                            </p:childTnLst>
                          </p:cTn>
                        </p:par>
                        <p:par>
                          <p:cTn id="12" fill="hold">
                            <p:stCondLst>
                              <p:cond delay="1000"/>
                            </p:stCondLst>
                            <p:childTnLst>
                              <p:par>
                                <p:cTn id="13" presetID="45" presetClass="entr" presetSubtype="0" fill="hold" grpId="0" nodeType="afterEffect">
                                  <p:stCondLst>
                                    <p:cond delay="0"/>
                                  </p:stCondLst>
                                  <p:iterate type="lt">
                                    <p:tmPct val="10000"/>
                                  </p:iterate>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ppt_w</p:attrName>
                                        </p:attrNameLst>
                                      </p:cBhvr>
                                      <p:tavLst>
                                        <p:tav tm="0" fmla="#ppt_w*sin(2.5*pi*$)">
                                          <p:val>
                                            <p:fltVal val="0"/>
                                          </p:val>
                                        </p:tav>
                                        <p:tav tm="100000">
                                          <p:val>
                                            <p:fltVal val="1"/>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4000" numSld="28">
                <p:cTn id="18"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10245"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encrypted-tbn0.gstatic.com/images?q=tbn:ANd9GcSIUExG2KtKTy4efOkN9_luTjHOSkwqNqweNcLGpY0k5FxjaMFiyw"/>
          <p:cNvPicPr>
            <a:picLocks noChangeAspect="1" noChangeArrowheads="1"/>
          </p:cNvPicPr>
          <p:nvPr>
            <p:custDataLst>
              <p:tags r:id="rId1"/>
            </p:custDataLst>
          </p:nvPr>
        </p:nvPicPr>
        <p:blipFill>
          <a:blip r:embed="rId4" cstate="print"/>
          <a:srcRect/>
          <a:stretch>
            <a:fillRect/>
          </a:stretch>
        </p:blipFill>
        <p:spPr bwMode="auto">
          <a:xfrm>
            <a:off x="251520" y="195486"/>
            <a:ext cx="8604448" cy="4840002"/>
          </a:xfrm>
          <a:prstGeom prst="rect">
            <a:avLst/>
          </a:prstGeom>
          <a:noFill/>
          <a:ln w="9525">
            <a:noFill/>
            <a:miter lim="800000"/>
            <a:headEnd/>
            <a:tailEnd/>
          </a:ln>
        </p:spPr>
      </p:pic>
      <p:sp>
        <p:nvSpPr>
          <p:cNvPr id="3" name="Rectangle 2"/>
          <p:cNvSpPr/>
          <p:nvPr>
            <p:custDataLst>
              <p:tags r:id="rId2"/>
            </p:custDataLst>
          </p:nvPr>
        </p:nvSpPr>
        <p:spPr>
          <a:xfrm>
            <a:off x="251520" y="3363838"/>
            <a:ext cx="4824536" cy="1569660"/>
          </a:xfrm>
          <a:prstGeom prst="rect">
            <a:avLst/>
          </a:prstGeom>
        </p:spPr>
        <p:txBody>
          <a:bodyPr wrap="square">
            <a:spAutoFit/>
          </a:bodyPr>
          <a:lstStyle/>
          <a:p>
            <a:r>
              <a:rPr lang="fr-FR" sz="1600" dirty="0" smtClean="0"/>
              <a:t>Aliment et poison d'une âme trop sensible </a:t>
            </a:r>
            <a:br>
              <a:rPr lang="fr-FR" sz="1600" dirty="0" smtClean="0"/>
            </a:br>
            <a:r>
              <a:rPr lang="fr-FR" sz="1600" dirty="0" smtClean="0"/>
              <a:t>Toi, sans qui le bonheur me serait impossible </a:t>
            </a:r>
            <a:br>
              <a:rPr lang="fr-FR" sz="1600" dirty="0" smtClean="0"/>
            </a:br>
            <a:r>
              <a:rPr lang="fr-FR" sz="1600" dirty="0" smtClean="0"/>
              <a:t>Tendre mélancolie viens me consoler  </a:t>
            </a:r>
            <a:br>
              <a:rPr lang="fr-FR" sz="1600" dirty="0" smtClean="0"/>
            </a:br>
            <a:r>
              <a:rPr lang="fr-FR" sz="1600" dirty="0" smtClean="0"/>
              <a:t>Viens calmer les tourments de ma sombre retraite </a:t>
            </a:r>
            <a:br>
              <a:rPr lang="fr-FR" sz="1600" dirty="0" smtClean="0"/>
            </a:br>
            <a:r>
              <a:rPr lang="fr-FR" sz="1600" dirty="0" smtClean="0"/>
              <a:t>Et mêle une douceur secrète </a:t>
            </a:r>
            <a:br>
              <a:rPr lang="fr-FR" sz="1600" dirty="0" smtClean="0"/>
            </a:br>
            <a:r>
              <a:rPr lang="fr-FR" sz="1600" dirty="0" smtClean="0"/>
              <a:t>À ces pleurs que je sens couler. </a:t>
            </a:r>
            <a:endParaRPr lang="fr-FR" sz="1600" dirty="0"/>
          </a:p>
        </p:txBody>
      </p:sp>
    </p:spTree>
  </p:cSld>
  <p:clrMapOvr>
    <a:masterClrMapping/>
  </p:clrMapOvr>
  <p:transition spd="slow">
    <p:split orient="ver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zn.ua/media/images/original/Sep2013/70850.jpg"/>
          <p:cNvPicPr>
            <a:picLocks noChangeAspect="1" noChangeArrowheads="1"/>
          </p:cNvPicPr>
          <p:nvPr>
            <p:custDataLst>
              <p:tags r:id="rId1"/>
            </p:custDataLst>
          </p:nvPr>
        </p:nvPicPr>
        <p:blipFill>
          <a:blip r:embed="rId4" cstate="print"/>
          <a:srcRect/>
          <a:stretch>
            <a:fillRect/>
          </a:stretch>
        </p:blipFill>
        <p:spPr bwMode="auto">
          <a:xfrm>
            <a:off x="179512" y="123478"/>
            <a:ext cx="8748464" cy="4921011"/>
          </a:xfrm>
          <a:prstGeom prst="rect">
            <a:avLst/>
          </a:prstGeom>
          <a:noFill/>
          <a:ln w="9525">
            <a:noFill/>
            <a:miter lim="800000"/>
            <a:headEnd/>
            <a:tailEnd/>
          </a:ln>
        </p:spPr>
      </p:pic>
      <p:sp>
        <p:nvSpPr>
          <p:cNvPr id="3" name="Rectangle 2"/>
          <p:cNvSpPr/>
          <p:nvPr>
            <p:custDataLst>
              <p:tags r:id="rId2"/>
            </p:custDataLst>
          </p:nvPr>
        </p:nvSpPr>
        <p:spPr>
          <a:xfrm>
            <a:off x="4211960" y="3579862"/>
            <a:ext cx="4572000" cy="923330"/>
          </a:xfrm>
          <a:prstGeom prst="rect">
            <a:avLst/>
          </a:prstGeom>
        </p:spPr>
        <p:txBody>
          <a:bodyPr>
            <a:spAutoFit/>
          </a:bodyPr>
          <a:lstStyle/>
          <a:p>
            <a:r>
              <a:rPr lang="fr-FR" sz="1800" dirty="0" smtClean="0"/>
              <a:t> Il y a aussi ces surprises qui peuvent  être tristes. Elles peuvent remplir le cœur de chagrin  et difficile à surmonter…</a:t>
            </a:r>
            <a:endParaRPr lang="fr-FR" sz="1800" dirty="0"/>
          </a:p>
        </p:txBody>
      </p:sp>
    </p:spTree>
  </p:cSld>
  <p:clrMapOvr>
    <a:masterClrMapping/>
  </p:clrMapOvr>
  <p:transition spd="slow">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universdecopil.ro/images/stories/animate/toamna_2013/frunze_animate_toamna/imagine-animata-toamna-funza-si-stropi-de-ploaie.gif"/>
          <p:cNvPicPr>
            <a:picLocks noChangeAspect="1" noChangeArrowheads="1" noCrop="1"/>
          </p:cNvPicPr>
          <p:nvPr>
            <p:custDataLst>
              <p:tags r:id="rId1"/>
            </p:custDataLst>
          </p:nvPr>
        </p:nvPicPr>
        <p:blipFill>
          <a:blip r:embed="rId4" cstate="print"/>
          <a:srcRect/>
          <a:stretch>
            <a:fillRect/>
          </a:stretch>
        </p:blipFill>
        <p:spPr bwMode="auto">
          <a:xfrm>
            <a:off x="251520" y="123478"/>
            <a:ext cx="8676456" cy="4880507"/>
          </a:xfrm>
          <a:prstGeom prst="rect">
            <a:avLst/>
          </a:prstGeom>
          <a:noFill/>
          <a:ln w="9525">
            <a:noFill/>
            <a:miter lim="800000"/>
            <a:headEnd/>
            <a:tailEnd/>
          </a:ln>
        </p:spPr>
      </p:pic>
      <p:sp>
        <p:nvSpPr>
          <p:cNvPr id="3" name="Rectangle 2"/>
          <p:cNvSpPr/>
          <p:nvPr>
            <p:custDataLst>
              <p:tags r:id="rId2"/>
            </p:custDataLst>
          </p:nvPr>
        </p:nvSpPr>
        <p:spPr>
          <a:xfrm>
            <a:off x="755576" y="339502"/>
            <a:ext cx="4680520" cy="923330"/>
          </a:xfrm>
          <a:prstGeom prst="rect">
            <a:avLst/>
          </a:prstGeom>
        </p:spPr>
        <p:txBody>
          <a:bodyPr wrap="square">
            <a:spAutoFit/>
          </a:bodyPr>
          <a:lstStyle/>
          <a:p>
            <a:r>
              <a:rPr lang="fr-FR" sz="1800" dirty="0" smtClean="0"/>
              <a:t>Quand la lune se met devant votre cœur, il ne peut plus donner sa lumière, la mélancolie vous guette…</a:t>
            </a:r>
            <a:endParaRPr lang="fr-FR" sz="1800" dirty="0"/>
          </a:p>
        </p:txBody>
      </p:sp>
    </p:spTree>
  </p:cSld>
  <p:clrMapOvr>
    <a:masterClrMapping/>
  </p:clrMapOvr>
  <p:transition spd="slow">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bankoboev.ru/images/NDQ5Mzgw/Bankoboev.Ru_osennii_dozhd_i_listya.jpg"/>
          <p:cNvPicPr>
            <a:picLocks noChangeAspect="1" noChangeArrowheads="1"/>
          </p:cNvPicPr>
          <p:nvPr>
            <p:custDataLst>
              <p:tags r:id="rId1"/>
            </p:custDataLst>
          </p:nvPr>
        </p:nvPicPr>
        <p:blipFill>
          <a:blip r:embed="rId4" cstate="print"/>
          <a:srcRect/>
          <a:stretch>
            <a:fillRect/>
          </a:stretch>
        </p:blipFill>
        <p:spPr bwMode="auto">
          <a:xfrm>
            <a:off x="251520" y="0"/>
            <a:ext cx="8640960" cy="5020022"/>
          </a:xfrm>
          <a:prstGeom prst="rect">
            <a:avLst/>
          </a:prstGeom>
          <a:noFill/>
          <a:ln w="9525">
            <a:noFill/>
            <a:miter lim="800000"/>
            <a:headEnd/>
            <a:tailEnd/>
          </a:ln>
        </p:spPr>
      </p:pic>
      <p:sp>
        <p:nvSpPr>
          <p:cNvPr id="3" name="Rectangle 2"/>
          <p:cNvSpPr/>
          <p:nvPr>
            <p:custDataLst>
              <p:tags r:id="rId2"/>
            </p:custDataLst>
          </p:nvPr>
        </p:nvSpPr>
        <p:spPr>
          <a:xfrm>
            <a:off x="323528" y="3795886"/>
            <a:ext cx="3312368" cy="116955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1400" dirty="0" smtClean="0">
                <a:solidFill>
                  <a:schemeClr val="accent6">
                    <a:lumMod val="50000"/>
                  </a:schemeClr>
                </a:solidFill>
              </a:rPr>
              <a:t>La mélancolie est l'illustre compagnon</a:t>
            </a:r>
          </a:p>
          <a:p>
            <a:r>
              <a:rPr lang="fr-FR" sz="1400" dirty="0" smtClean="0">
                <a:solidFill>
                  <a:schemeClr val="accent6">
                    <a:lumMod val="50000"/>
                  </a:schemeClr>
                </a:solidFill>
              </a:rPr>
              <a:t> de la beauté; elle l'est si bien que je ne </a:t>
            </a:r>
          </a:p>
          <a:p>
            <a:r>
              <a:rPr lang="fr-FR" sz="1400" dirty="0" smtClean="0">
                <a:solidFill>
                  <a:schemeClr val="accent6">
                    <a:lumMod val="50000"/>
                  </a:schemeClr>
                </a:solidFill>
              </a:rPr>
              <a:t>peux concevoir aucune beauté qui ne </a:t>
            </a:r>
          </a:p>
          <a:p>
            <a:r>
              <a:rPr lang="fr-FR" sz="1400" dirty="0" smtClean="0">
                <a:solidFill>
                  <a:schemeClr val="accent6">
                    <a:lumMod val="50000"/>
                  </a:schemeClr>
                </a:solidFill>
              </a:rPr>
              <a:t>porte en elle sa tristesse.</a:t>
            </a:r>
          </a:p>
          <a:p>
            <a:r>
              <a:rPr lang="fr-FR" sz="1400" dirty="0" smtClean="0">
                <a:solidFill>
                  <a:schemeClr val="accent6">
                    <a:lumMod val="50000"/>
                  </a:schemeClr>
                </a:solidFill>
              </a:rPr>
              <a:t>Charles Baudelaire</a:t>
            </a:r>
            <a:endParaRPr lang="fr-FR" sz="1400" dirty="0">
              <a:solidFill>
                <a:schemeClr val="accent6">
                  <a:lumMod val="50000"/>
                </a:schemeClr>
              </a:solidFill>
            </a:endParaRPr>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fs68.trilulilu.ro/imgs/amelya9/e-toamna-iar-am-adunat-sperante-din-copacul-ferici_70aae9a42a3a7c.jpg?size=original"/>
          <p:cNvPicPr>
            <a:picLocks noChangeAspect="1" noChangeArrowheads="1"/>
          </p:cNvPicPr>
          <p:nvPr>
            <p:custDataLst>
              <p:tags r:id="rId1"/>
            </p:custDataLst>
          </p:nvPr>
        </p:nvPicPr>
        <p:blipFill>
          <a:blip r:embed="rId3" cstate="print"/>
          <a:srcRect/>
          <a:stretch>
            <a:fillRect/>
          </a:stretch>
        </p:blipFill>
        <p:spPr bwMode="auto">
          <a:xfrm>
            <a:off x="683568" y="195486"/>
            <a:ext cx="7848872" cy="4768225"/>
          </a:xfrm>
          <a:prstGeom prst="rect">
            <a:avLst/>
          </a:prstGeom>
          <a:noFill/>
          <a:ln w="76200">
            <a:solidFill>
              <a:schemeClr val="accent3">
                <a:lumMod val="75000"/>
              </a:schemeClr>
            </a:solidFill>
            <a:miter lim="800000"/>
            <a:headEnd/>
            <a:tailEnd/>
          </a:ln>
        </p:spPr>
      </p:pic>
      <p:sp>
        <p:nvSpPr>
          <p:cNvPr id="3" name="Rectangle 2"/>
          <p:cNvSpPr/>
          <p:nvPr/>
        </p:nvSpPr>
        <p:spPr>
          <a:xfrm>
            <a:off x="899592" y="4155926"/>
            <a:ext cx="2880320" cy="738664"/>
          </a:xfrm>
          <a:prstGeom prst="rect">
            <a:avLst/>
          </a:prstGeom>
        </p:spPr>
        <p:txBody>
          <a:bodyPr wrap="square">
            <a:spAutoFit/>
          </a:bodyPr>
          <a:lstStyle/>
          <a:p>
            <a:r>
              <a:rPr lang="fr-FR" sz="1400" dirty="0" smtClean="0">
                <a:solidFill>
                  <a:srgbClr val="FFC000"/>
                </a:solidFill>
              </a:rPr>
              <a:t>Je laisse à chacun de vous le soin  </a:t>
            </a:r>
          </a:p>
          <a:p>
            <a:r>
              <a:rPr lang="fr-FR" sz="1400" dirty="0" smtClean="0">
                <a:solidFill>
                  <a:srgbClr val="FFC000"/>
                </a:solidFill>
              </a:rPr>
              <a:t>d'interpréter cette image  et de s’en </a:t>
            </a:r>
          </a:p>
          <a:p>
            <a:r>
              <a:rPr lang="fr-FR" sz="1400" dirty="0" smtClean="0">
                <a:solidFill>
                  <a:srgbClr val="FFC000"/>
                </a:solidFill>
              </a:rPr>
              <a:t>faire une poésie...</a:t>
            </a:r>
            <a:endParaRPr lang="fr-FR" sz="1400" dirty="0">
              <a:solidFill>
                <a:srgbClr val="FFC000"/>
              </a:solidFill>
            </a:endParaRPr>
          </a:p>
        </p:txBody>
      </p:sp>
    </p:spTree>
  </p:cSld>
  <p:clrMapOvr>
    <a:masterClrMapping/>
  </p:clrMapOvr>
  <p:transition spd="slow">
    <p:checke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universdecopil.ro/images/stories/animate/toamna_2013/frunze_animate_toamna/felicitare-animata-toamna-si-ganduri.gif"/>
          <p:cNvPicPr>
            <a:picLocks noChangeAspect="1" noChangeArrowheads="1" noCrop="1"/>
          </p:cNvPicPr>
          <p:nvPr>
            <p:custDataLst>
              <p:tags r:id="rId1"/>
            </p:custDataLst>
          </p:nvPr>
        </p:nvPicPr>
        <p:blipFill>
          <a:blip r:embed="rId4" cstate="print"/>
          <a:srcRect/>
          <a:stretch>
            <a:fillRect/>
          </a:stretch>
        </p:blipFill>
        <p:spPr bwMode="auto">
          <a:xfrm>
            <a:off x="1115616" y="303498"/>
            <a:ext cx="6934200" cy="3564396"/>
          </a:xfrm>
          <a:prstGeom prst="rect">
            <a:avLst/>
          </a:prstGeom>
          <a:noFill/>
          <a:ln w="76200">
            <a:solidFill>
              <a:srgbClr val="FFFF00"/>
            </a:solidFill>
            <a:miter lim="800000"/>
            <a:headEnd/>
            <a:tailEnd/>
          </a:ln>
        </p:spPr>
      </p:pic>
      <p:sp>
        <p:nvSpPr>
          <p:cNvPr id="3" name="Rectangle 2"/>
          <p:cNvSpPr/>
          <p:nvPr>
            <p:custDataLst>
              <p:tags r:id="rId2"/>
            </p:custDataLst>
          </p:nvPr>
        </p:nvSpPr>
        <p:spPr>
          <a:xfrm>
            <a:off x="395536" y="4029912"/>
            <a:ext cx="8568952" cy="923330"/>
          </a:xfrm>
          <a:prstGeom prst="rect">
            <a:avLst/>
          </a:prstGeom>
        </p:spPr>
        <p:txBody>
          <a:bodyPr wrap="square">
            <a:spAutoFit/>
          </a:bodyPr>
          <a:lstStyle/>
          <a:p>
            <a:r>
              <a:rPr lang="fr-FR" sz="1800" dirty="0" smtClean="0"/>
              <a:t>La noire mélancolie élève en nous une crainte vague, nous livre au soupçon et à l'inquiétude. Amoindri et appauvri dans sa vitalité, on se recroqueville  et on se refuse au monde...</a:t>
            </a:r>
            <a:endParaRPr lang="fr-FR" sz="1800" dirty="0"/>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encrypted-tbn2.gstatic.com/images?q=tbn:ANd9GcSOsJRmpm2aLE-KcPwwqGP12NdChEoClvagoeJM_hGblWIGCVt7"/>
          <p:cNvPicPr>
            <a:picLocks noChangeAspect="1" noChangeArrowheads="1"/>
          </p:cNvPicPr>
          <p:nvPr>
            <p:custDataLst>
              <p:tags r:id="rId1"/>
            </p:custDataLst>
          </p:nvPr>
        </p:nvPicPr>
        <p:blipFill>
          <a:blip r:embed="rId4" cstate="print"/>
          <a:srcRect/>
          <a:stretch>
            <a:fillRect/>
          </a:stretch>
        </p:blipFill>
        <p:spPr bwMode="auto">
          <a:xfrm>
            <a:off x="0" y="0"/>
            <a:ext cx="9144000" cy="5143500"/>
          </a:xfrm>
          <a:prstGeom prst="rect">
            <a:avLst/>
          </a:prstGeom>
          <a:noFill/>
          <a:ln w="9525">
            <a:noFill/>
            <a:miter lim="800000"/>
            <a:headEnd/>
            <a:tailEnd/>
          </a:ln>
        </p:spPr>
      </p:pic>
      <p:sp>
        <p:nvSpPr>
          <p:cNvPr id="3" name="Rectangle 2"/>
          <p:cNvSpPr/>
          <p:nvPr>
            <p:custDataLst>
              <p:tags r:id="rId2"/>
            </p:custDataLst>
          </p:nvPr>
        </p:nvSpPr>
        <p:spPr>
          <a:xfrm>
            <a:off x="4283968" y="3651870"/>
            <a:ext cx="4248472" cy="1077218"/>
          </a:xfrm>
          <a:prstGeom prst="rect">
            <a:avLst/>
          </a:prstGeom>
        </p:spPr>
        <p:txBody>
          <a:bodyPr wrap="square">
            <a:spAutoFit/>
          </a:bodyPr>
          <a:lstStyle/>
          <a:p>
            <a:r>
              <a:rPr lang="fr-FR" sz="1600" dirty="0" smtClean="0"/>
              <a:t>“Je découvre avec mélancolie que mon égoïsme </a:t>
            </a:r>
          </a:p>
          <a:p>
            <a:r>
              <a:rPr lang="fr-FR" sz="1600" dirty="0" smtClean="0"/>
              <a:t>n'est pas si grand puisque j'ai donné à autrui le </a:t>
            </a:r>
          </a:p>
          <a:p>
            <a:r>
              <a:rPr lang="fr-FR" sz="1600" dirty="0" smtClean="0"/>
              <a:t>pouvoir de me faire de la peine.”</a:t>
            </a:r>
          </a:p>
          <a:p>
            <a:r>
              <a:rPr lang="fr-FR" sz="1600" dirty="0" smtClean="0"/>
              <a:t>Antoine de Saint-Exupéry</a:t>
            </a:r>
            <a:endParaRPr lang="fr-FR" sz="1600" dirty="0"/>
          </a:p>
        </p:txBody>
      </p:sp>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2.bp.blogspot.com/-0PFC9fTeKYo/UoXl-bfZ4QI/AAAAAAAAOE8/wAOX-1H-zjc/s1600/DSCN9027.JPG"/>
          <p:cNvPicPr>
            <a:picLocks noChangeAspect="1" noChangeArrowheads="1"/>
          </p:cNvPicPr>
          <p:nvPr>
            <p:custDataLst>
              <p:tags r:id="rId1"/>
            </p:custDataLst>
          </p:nvPr>
        </p:nvPicPr>
        <p:blipFill>
          <a:blip r:embed="rId4" cstate="print"/>
          <a:srcRect/>
          <a:stretch>
            <a:fillRect/>
          </a:stretch>
        </p:blipFill>
        <p:spPr bwMode="auto">
          <a:xfrm>
            <a:off x="0" y="0"/>
            <a:ext cx="9144000" cy="5143500"/>
          </a:xfrm>
          <a:prstGeom prst="rect">
            <a:avLst/>
          </a:prstGeom>
          <a:noFill/>
          <a:ln w="9525">
            <a:noFill/>
            <a:miter lim="800000"/>
            <a:headEnd/>
            <a:tailEnd/>
          </a:ln>
        </p:spPr>
      </p:pic>
      <p:sp>
        <p:nvSpPr>
          <p:cNvPr id="3" name="Rectangle 2"/>
          <p:cNvSpPr/>
          <p:nvPr>
            <p:custDataLst>
              <p:tags r:id="rId2"/>
            </p:custDataLst>
          </p:nvPr>
        </p:nvSpPr>
        <p:spPr>
          <a:xfrm>
            <a:off x="323528" y="4083918"/>
            <a:ext cx="6048672" cy="60016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fr-FR" sz="1100" dirty="0" smtClean="0"/>
              <a:t> Dans un moments de mélancolie on a l’impression que le monde est injuste et que l’on reçoit sur sa tête toutes les tuiles qui tombent du toit. On a de fortes envies de crier à l’injustice et de se révolter…</a:t>
            </a:r>
            <a:endParaRPr lang="fr-FR" sz="1100" dirty="0"/>
          </a:p>
        </p:txBody>
      </p:sp>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irelaneagu.files.wordpress.com/2011/12/automn.jpg"/>
          <p:cNvPicPr>
            <a:picLocks noChangeAspect="1" noChangeArrowheads="1"/>
          </p:cNvPicPr>
          <p:nvPr>
            <p:custDataLst>
              <p:tags r:id="rId1"/>
            </p:custDataLst>
          </p:nvPr>
        </p:nvPicPr>
        <p:blipFill>
          <a:blip r:embed="rId4" cstate="print"/>
          <a:srcRect/>
          <a:stretch>
            <a:fillRect/>
          </a:stretch>
        </p:blipFill>
        <p:spPr bwMode="auto">
          <a:xfrm>
            <a:off x="467544" y="195486"/>
            <a:ext cx="5616624" cy="4752528"/>
          </a:xfrm>
          <a:prstGeom prst="rect">
            <a:avLst/>
          </a:prstGeom>
          <a:noFill/>
          <a:ln w="9525">
            <a:noFill/>
            <a:miter lim="800000"/>
            <a:headEnd/>
            <a:tailEnd/>
          </a:ln>
        </p:spPr>
      </p:pic>
      <p:sp>
        <p:nvSpPr>
          <p:cNvPr id="18435" name="Rectangle 3"/>
          <p:cNvSpPr>
            <a:spLocks noChangeArrowheads="1"/>
          </p:cNvSpPr>
          <p:nvPr>
            <p:custDataLst>
              <p:tags r:id="rId2"/>
            </p:custDataLst>
          </p:nvPr>
        </p:nvSpPr>
        <p:spPr bwMode="auto">
          <a:xfrm>
            <a:off x="6372200" y="1847024"/>
            <a:ext cx="2448272" cy="147732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Arial" charset="0"/>
                <a:cs typeface="Arial" charset="0"/>
              </a:rPr>
              <a:t>Le malheur et la mélancolie sont les interprètes les plus éloquents de l'amour.</a:t>
            </a:r>
            <a:br>
              <a:rPr kumimoji="0" lang="fr-FR" sz="1800" b="0" i="0" u="none" strike="noStrike" cap="none" normalizeH="0" baseline="0" dirty="0" smtClean="0">
                <a:ln>
                  <a:noFill/>
                </a:ln>
                <a:solidFill>
                  <a:schemeClr val="tx1"/>
                </a:solidFill>
                <a:effectLst/>
                <a:latin typeface="Arial" charset="0"/>
                <a:cs typeface="Arial" charset="0"/>
              </a:rPr>
            </a:br>
            <a:r>
              <a:rPr kumimoji="0" lang="fr-FR" sz="1800" b="0" i="0" u="none" strike="noStrike" cap="none" normalizeH="0" baseline="0" dirty="0" smtClean="0">
                <a:ln>
                  <a:noFill/>
                </a:ln>
                <a:solidFill>
                  <a:schemeClr val="tx1"/>
                </a:solidFill>
                <a:effectLst/>
                <a:latin typeface="Arial" charset="0"/>
                <a:cs typeface="Arial" charset="0"/>
                <a:hlinkClick r:id="rId5"/>
              </a:rPr>
              <a:t>Honoré de Balzac</a:t>
            </a:r>
            <a:r>
              <a:rPr kumimoji="0" lang="fr-FR" sz="1800" b="0" i="0" u="none" strike="noStrike" cap="none" normalizeH="0" baseline="0" dirty="0" smtClean="0">
                <a:ln>
                  <a:noFill/>
                </a:ln>
                <a:solidFill>
                  <a:schemeClr val="tx1"/>
                </a:solidFill>
                <a:effectLst/>
                <a:latin typeface="Arial" charset="0"/>
                <a:cs typeface="Arial" charset="0"/>
              </a:rPr>
              <a:t> </a:t>
            </a:r>
          </a:p>
        </p:txBody>
      </p:sp>
    </p:spTree>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experimentesiexperiente.files.wordpress.com/2013/01/copaci-fara-padure-11_54fea719a50e6b.jpg"/>
          <p:cNvPicPr>
            <a:picLocks noChangeAspect="1" noChangeArrowheads="1"/>
          </p:cNvPicPr>
          <p:nvPr>
            <p:custDataLst>
              <p:tags r:id="rId1"/>
            </p:custDataLst>
          </p:nvPr>
        </p:nvPicPr>
        <p:blipFill>
          <a:blip r:embed="rId4" cstate="print"/>
          <a:srcRect/>
          <a:stretch>
            <a:fillRect/>
          </a:stretch>
        </p:blipFill>
        <p:spPr bwMode="auto">
          <a:xfrm>
            <a:off x="4067944" y="627534"/>
            <a:ext cx="4648200" cy="4000500"/>
          </a:xfrm>
          <a:prstGeom prst="rect">
            <a:avLst/>
          </a:prstGeom>
          <a:noFill/>
          <a:ln w="76200">
            <a:solidFill>
              <a:schemeClr val="accent6">
                <a:lumMod val="75000"/>
              </a:schemeClr>
            </a:solidFill>
            <a:miter lim="800000"/>
            <a:headEnd/>
            <a:tailEnd/>
          </a:ln>
        </p:spPr>
      </p:pic>
      <p:sp>
        <p:nvSpPr>
          <p:cNvPr id="3" name="Rectangle 2"/>
          <p:cNvSpPr/>
          <p:nvPr>
            <p:custDataLst>
              <p:tags r:id="rId2"/>
            </p:custDataLst>
          </p:nvPr>
        </p:nvSpPr>
        <p:spPr>
          <a:xfrm>
            <a:off x="467544" y="1599642"/>
            <a:ext cx="3078088" cy="2308324"/>
          </a:xfrm>
          <a:prstGeom prst="rect">
            <a:avLst/>
          </a:prstGeom>
        </p:spPr>
        <p:txBody>
          <a:bodyPr wrap="square">
            <a:spAutoFit/>
          </a:bodyPr>
          <a:lstStyle/>
          <a:p>
            <a:r>
              <a:rPr lang="fr-FR" dirty="0" smtClean="0"/>
              <a:t>L'invisible araignée de la mélancolie étend toujours sa toile grise sur les lieux où nous fûmes heureux et d'où le bonheur s'est enfui....</a:t>
            </a:r>
            <a:endParaRPr lang="fr-FR" dirty="0"/>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http://www.codrosu.ro/wp-content/uploads/2012/11/emotie-de-toamna.jpg"/>
          <p:cNvPicPr>
            <a:picLocks noChangeAspect="1" noChangeArrowheads="1"/>
          </p:cNvPicPr>
          <p:nvPr>
            <p:custDataLst>
              <p:tags r:id="rId1"/>
            </p:custDataLst>
          </p:nvPr>
        </p:nvPicPr>
        <p:blipFill>
          <a:blip r:embed="rId4" cstate="print"/>
          <a:srcRect/>
          <a:stretch>
            <a:fillRect/>
          </a:stretch>
        </p:blipFill>
        <p:spPr bwMode="auto">
          <a:xfrm>
            <a:off x="251520" y="123478"/>
            <a:ext cx="8604448" cy="4840002"/>
          </a:xfrm>
          <a:prstGeom prst="rect">
            <a:avLst/>
          </a:prstGeom>
          <a:noFill/>
          <a:ln w="9525">
            <a:noFill/>
            <a:miter lim="800000"/>
            <a:headEnd/>
            <a:tailEnd/>
          </a:ln>
        </p:spPr>
      </p:pic>
      <p:sp>
        <p:nvSpPr>
          <p:cNvPr id="3" name="Rectangle 2"/>
          <p:cNvSpPr/>
          <p:nvPr>
            <p:custDataLst>
              <p:tags r:id="rId2"/>
            </p:custDataLst>
          </p:nvPr>
        </p:nvSpPr>
        <p:spPr>
          <a:xfrm>
            <a:off x="5868144" y="195486"/>
            <a:ext cx="4572000" cy="1477328"/>
          </a:xfrm>
          <a:prstGeom prst="rect">
            <a:avLst/>
          </a:prstGeom>
        </p:spPr>
        <p:txBody>
          <a:bodyPr>
            <a:spAutoFit/>
          </a:bodyPr>
          <a:lstStyle/>
          <a:p>
            <a:r>
              <a:rPr lang="fr-FR" sz="1800" dirty="0" smtClean="0"/>
              <a:t>Le temps est incertain,</a:t>
            </a:r>
            <a:br>
              <a:rPr lang="fr-FR" sz="1800" dirty="0" smtClean="0"/>
            </a:br>
            <a:r>
              <a:rPr lang="fr-FR" sz="1800" dirty="0" smtClean="0"/>
              <a:t>changeant et lunatique,</a:t>
            </a:r>
            <a:br>
              <a:rPr lang="fr-FR" sz="1800" dirty="0" smtClean="0"/>
            </a:br>
            <a:r>
              <a:rPr lang="fr-FR" sz="1800" dirty="0" smtClean="0"/>
              <a:t>il nous questionne</a:t>
            </a:r>
            <a:br>
              <a:rPr lang="fr-FR" sz="1800" dirty="0" smtClean="0"/>
            </a:br>
            <a:r>
              <a:rPr lang="fr-FR" sz="1800" dirty="0" smtClean="0"/>
              <a:t>se pose comme un lapin,</a:t>
            </a:r>
            <a:br>
              <a:rPr lang="fr-FR" sz="1800" dirty="0" smtClean="0"/>
            </a:br>
            <a:r>
              <a:rPr lang="fr-FR" sz="1800" dirty="0" smtClean="0"/>
              <a:t>il nous fuit, impalpable...</a:t>
            </a:r>
            <a:endParaRPr lang="fr-FR" sz="1800"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isabellelorelai.files.wordpress.com/2009/12/noaptea.jpg"/>
          <p:cNvPicPr>
            <a:picLocks noChangeAspect="1" noChangeArrowheads="1"/>
          </p:cNvPicPr>
          <p:nvPr>
            <p:custDataLst>
              <p:tags r:id="rId1"/>
            </p:custDataLst>
          </p:nvPr>
        </p:nvPicPr>
        <p:blipFill>
          <a:blip r:embed="rId5" cstate="print"/>
          <a:srcRect/>
          <a:stretch>
            <a:fillRect/>
          </a:stretch>
        </p:blipFill>
        <p:spPr bwMode="auto">
          <a:xfrm>
            <a:off x="539552" y="465516"/>
            <a:ext cx="3631062" cy="4299942"/>
          </a:xfrm>
          <a:prstGeom prst="rect">
            <a:avLst/>
          </a:prstGeom>
          <a:noFill/>
          <a:ln w="9525">
            <a:noFill/>
            <a:miter lim="800000"/>
            <a:headEnd/>
            <a:tailEnd/>
          </a:ln>
        </p:spPr>
      </p:pic>
      <p:pic>
        <p:nvPicPr>
          <p:cNvPr id="35843" name="Picture 4" descr="https://pensulavietii.files.wordpress.com/2012/08/b5698dfd73bcdbcae0d33a41dcbb0bb2_large.jpg"/>
          <p:cNvPicPr>
            <a:picLocks noChangeAspect="1" noChangeArrowheads="1"/>
          </p:cNvPicPr>
          <p:nvPr>
            <p:custDataLst>
              <p:tags r:id="rId2"/>
            </p:custDataLst>
          </p:nvPr>
        </p:nvPicPr>
        <p:blipFill>
          <a:blip r:embed="rId6" cstate="print"/>
          <a:srcRect/>
          <a:stretch>
            <a:fillRect/>
          </a:stretch>
        </p:blipFill>
        <p:spPr bwMode="auto">
          <a:xfrm>
            <a:off x="4716016" y="483518"/>
            <a:ext cx="3912468" cy="4320480"/>
          </a:xfrm>
          <a:prstGeom prst="rect">
            <a:avLst/>
          </a:prstGeom>
          <a:noFill/>
          <a:ln w="9525">
            <a:noFill/>
            <a:miter lim="800000"/>
            <a:headEnd/>
            <a:tailEnd/>
          </a:ln>
        </p:spPr>
      </p:pic>
      <p:sp>
        <p:nvSpPr>
          <p:cNvPr id="4" name="Rectangle 3"/>
          <p:cNvSpPr/>
          <p:nvPr>
            <p:custDataLst>
              <p:tags r:id="rId3"/>
            </p:custDataLst>
          </p:nvPr>
        </p:nvSpPr>
        <p:spPr>
          <a:xfrm>
            <a:off x="2339752" y="3363838"/>
            <a:ext cx="4572000" cy="1200329"/>
          </a:xfrm>
          <a:prstGeom prst="rect">
            <a:avLst/>
          </a:prstGeom>
        </p:spPr>
        <p:txBody>
          <a:bodyPr>
            <a:spAutoFit/>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Finalement, si la tristesse est un état d’esprit, seule la mélancolie peut là comprendre.</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data1.whicdn.com/images/79865571/large.jpg"/>
          <p:cNvPicPr>
            <a:picLocks noChangeAspect="1" noChangeArrowheads="1"/>
          </p:cNvPicPr>
          <p:nvPr>
            <p:custDataLst>
              <p:tags r:id="rId1"/>
            </p:custDataLst>
          </p:nvPr>
        </p:nvPicPr>
        <p:blipFill>
          <a:blip r:embed="rId4" cstate="print"/>
          <a:srcRect/>
          <a:stretch>
            <a:fillRect/>
          </a:stretch>
        </p:blipFill>
        <p:spPr bwMode="auto">
          <a:xfrm>
            <a:off x="251520" y="141480"/>
            <a:ext cx="8676456" cy="4880507"/>
          </a:xfrm>
          <a:prstGeom prst="rect">
            <a:avLst/>
          </a:prstGeom>
          <a:noFill/>
          <a:ln w="9525">
            <a:noFill/>
            <a:miter lim="800000"/>
            <a:headEnd/>
            <a:tailEnd/>
          </a:ln>
        </p:spPr>
      </p:pic>
      <p:sp>
        <p:nvSpPr>
          <p:cNvPr id="3" name="Rectangle 2"/>
          <p:cNvSpPr/>
          <p:nvPr>
            <p:custDataLst>
              <p:tags r:id="rId2"/>
            </p:custDataLst>
          </p:nvPr>
        </p:nvSpPr>
        <p:spPr>
          <a:xfrm>
            <a:off x="1115616" y="3705876"/>
            <a:ext cx="7128792" cy="1200329"/>
          </a:xfrm>
          <a:prstGeom prst="rect">
            <a:avLst/>
          </a:prstGeom>
        </p:spPr>
        <p:txBody>
          <a:bodyPr wrap="square">
            <a:spAutoFit/>
          </a:bodyPr>
          <a:lstStyle/>
          <a:p>
            <a:r>
              <a:rPr lang="fr-FR" dirty="0" smtClean="0"/>
              <a:t>Attention, la mélancolie se cultive comme une plante maladive qui doucement vous enivre jusqu'au mal de vivre..</a:t>
            </a:r>
            <a:endParaRPr lang="fr-FR" dirty="0"/>
          </a:p>
        </p:txBody>
      </p:sp>
    </p:spTree>
  </p:cSld>
  <p:clrMapOvr>
    <a:masterClrMapping/>
  </p:clrMapOvr>
  <p:transition spd="slow">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bigbackground.com/wp-content/uploads/2013/07/old-desk-wallpaper.jpg"/>
          <p:cNvPicPr>
            <a:picLocks noChangeAspect="1" noChangeArrowheads="1"/>
          </p:cNvPicPr>
          <p:nvPr>
            <p:custDataLst>
              <p:tags r:id="rId1"/>
            </p:custDataLst>
          </p:nvPr>
        </p:nvPicPr>
        <p:blipFill>
          <a:blip r:embed="rId3" cstate="print"/>
          <a:srcRect/>
          <a:stretch>
            <a:fillRect/>
          </a:stretch>
        </p:blipFill>
        <p:spPr bwMode="auto">
          <a:xfrm>
            <a:off x="323528" y="195486"/>
            <a:ext cx="8532440" cy="4752528"/>
          </a:xfrm>
          <a:prstGeom prst="rect">
            <a:avLst/>
          </a:prstGeom>
          <a:ln>
            <a:noFill/>
          </a:ln>
          <a:effectLst>
            <a:softEdge rad="112500"/>
          </a:effectLst>
        </p:spPr>
      </p:pic>
      <p:sp>
        <p:nvSpPr>
          <p:cNvPr id="3" name="Rectangle 2"/>
          <p:cNvSpPr/>
          <p:nvPr/>
        </p:nvSpPr>
        <p:spPr>
          <a:xfrm>
            <a:off x="4067944" y="4515966"/>
            <a:ext cx="5220072" cy="307777"/>
          </a:xfrm>
          <a:prstGeom prst="rect">
            <a:avLst/>
          </a:prstGeom>
        </p:spPr>
        <p:txBody>
          <a:bodyPr wrap="square">
            <a:spAutoFit/>
          </a:bodyPr>
          <a:lstStyle/>
          <a:p>
            <a:r>
              <a:rPr lang="fr-FR" sz="1400" dirty="0" smtClean="0">
                <a:solidFill>
                  <a:srgbClr val="FFC000"/>
                </a:solidFill>
              </a:rPr>
              <a:t>Pour moi, même dans une image il peut y avoir de la mélancolie.</a:t>
            </a:r>
            <a:endParaRPr lang="fr-FR" sz="1400" dirty="0">
              <a:solidFill>
                <a:srgbClr val="FFC000"/>
              </a:solidFill>
            </a:endParaRPr>
          </a:p>
        </p:txBody>
      </p:sp>
    </p:spTree>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ebcultura.ro/wp-content/uploads/2012/01/singuratate-2.jpg"/>
          <p:cNvPicPr>
            <a:picLocks noChangeAspect="1" noChangeArrowheads="1"/>
          </p:cNvPicPr>
          <p:nvPr>
            <p:custDataLst>
              <p:tags r:id="rId1"/>
            </p:custDataLst>
          </p:nvPr>
        </p:nvPicPr>
        <p:blipFill>
          <a:blip r:embed="rId5" cstate="print"/>
          <a:srcRect/>
          <a:stretch>
            <a:fillRect/>
          </a:stretch>
        </p:blipFill>
        <p:spPr bwMode="auto">
          <a:xfrm>
            <a:off x="914400" y="514350"/>
            <a:ext cx="7315200" cy="4229100"/>
          </a:xfrm>
          <a:prstGeom prst="rect">
            <a:avLst/>
          </a:prstGeom>
          <a:noFill/>
          <a:ln w="76200">
            <a:solidFill>
              <a:srgbClr val="C00000"/>
            </a:solidFill>
            <a:miter lim="800000"/>
            <a:headEnd/>
            <a:tailEnd/>
          </a:ln>
        </p:spPr>
      </p:pic>
      <p:sp>
        <p:nvSpPr>
          <p:cNvPr id="3" name="Rectangle 2"/>
          <p:cNvSpPr/>
          <p:nvPr>
            <p:custDataLst>
              <p:tags r:id="rId2"/>
            </p:custDataLst>
          </p:nvPr>
        </p:nvSpPr>
        <p:spPr>
          <a:xfrm>
            <a:off x="1187624" y="2031690"/>
            <a:ext cx="6912768" cy="1292662"/>
          </a:xfrm>
          <a:prstGeom prst="rect">
            <a:avLst/>
          </a:prstGeom>
        </p:spPr>
        <p:txBody>
          <a:bodyPr wrap="square">
            <a:spAutoFit/>
          </a:bodyPr>
          <a:lstStyle/>
          <a:p>
            <a:r>
              <a:rPr lang="fr-FR" sz="1800" dirty="0" smtClean="0"/>
              <a:t>La mélancolie nous pousse à revenir en arrière et revivre nos souvenirs heureux, ce qui nous rend tristes alors que nous profitions pleinement de l'instant présent que plus tard nous voudrons revivre et ainsi de suite. </a:t>
            </a:r>
          </a:p>
          <a:p>
            <a:endParaRPr lang="fr-FR" dirty="0" smtClean="0"/>
          </a:p>
        </p:txBody>
      </p:sp>
      <p:sp>
        <p:nvSpPr>
          <p:cNvPr id="4" name="Rectangle 3"/>
          <p:cNvSpPr/>
          <p:nvPr>
            <p:custDataLst>
              <p:tags r:id="rId3"/>
            </p:custDataLst>
          </p:nvPr>
        </p:nvSpPr>
        <p:spPr>
          <a:xfrm>
            <a:off x="1331640" y="843558"/>
            <a:ext cx="1609736" cy="461665"/>
          </a:xfrm>
          <a:prstGeom prst="rect">
            <a:avLst/>
          </a:prstGeom>
        </p:spPr>
        <p:txBody>
          <a:bodyPr wrap="none">
            <a:spAutoFit/>
          </a:bodyPr>
          <a:lstStyle/>
          <a:p>
            <a:r>
              <a:rPr lang="fr-FR" dirty="0" smtClean="0"/>
              <a:t>Carpe diem</a:t>
            </a:r>
            <a:endParaRPr lang="fr-FR"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5.27778E-6 -1.76072E-6 C 0.02882 0.00093 0.05035 0.00308 0.07778 0.00493 C 0.10955 0.00987 0.14115 0.01203 0.1731 0.01326 C 0.22587 0.01758 0.27865 0.02097 0.33143 0.02313 C 0.37257 0.02683 0.41285 0.02714 0.45452 0.02806 C 0.46771 0.03176 0.48143 0.03269 0.49445 0.03793 C 0.49792 0.03916 0.50122 0.04132 0.50452 0.04286 C 0.50643 0.04379 0.51007 0.04595 0.51007 0.04595 C 0.51494 0.0518 0.51858 0.05396 0.52396 0.05766 C 0.52639 0.06198 0.52761 0.06907 0.53056 0.07246 C 0.53334 0.07555 0.53612 0.0774 0.53889 0.08048 C 0.54063 0.09004 0.54185 0.09713 0.54532 0.10515 C 0.54653 0.11471 0.54775 0.12519 0.55087 0.13321 C 0.55192 0.13938 0.55296 0.14986 0.55452 0.15634 C 0.55591 0.16189 0.55921 0.17268 0.55921 0.17268 C 0.56146 0.19457 0.56251 0.21647 0.56476 0.23836 C 0.56511 0.24422 0.56667 0.27475 0.56667 0.27783 C 0.56615 0.3432 0.56598 0.3876 0.54723 0.44064 C 0.54219 0.45513 0.53716 0.47549 0.52865 0.48505 C 0.52535 0.49399 0.51632 0.51311 0.51112 0.5165 C 0.50504 0.52729 0.4974 0.54055 0.48889 0.54425 C 0.48386 0.55073 0.47813 0.55843 0.47223 0.5609 C 0.46806 0.56614 0.46424 0.57015 0.45921 0.57231 C 0.4566 0.57909 0.44549 0.58804 0.44063 0.5905 C 0.43785 0.59852 0.43056 0.60037 0.42587 0.6053 C 0.42153 0.60993 0.41771 0.61548 0.41285 0.61826 C 0.4073 0.62504 0.39983 0.62658 0.39341 0.62997 C 0.38646 0.63336 0.38021 0.63768 0.3731 0.63984 C 0.36424 0.64909 0.35244 0.64971 0.34254 0.65464 C 0.29098 0.65372 0.24653 0.65156 0.19619 0.64786 C 0.18716 0.6457 0.17848 0.64262 0.16945 0.64138 C 0.16077 0.63522 0.15157 0.63676 0.14254 0.63306 C 0.12014 0.62411 0.0974 0.60561 0.07501 0.60037 C 0.06251 0.59143 0.05001 0.58896 0.03698 0.58372 C 0.03369 0.58002 0.02605 0.57293 0.02223 0.57077 C 0.01893 0.56892 0.01198 0.56738 0.01198 0.56738 C 0.0066 0.55782 0.01233 0.56614 0.00452 0.5609 C -0.00104 0.5572 -0.00555 0.54918 -0.01111 0.5461 C -0.01458 0.53685 -0.01579 0.53253 -0.02048 0.52637 C -0.02395 0.51557 -0.0309 0.50848 -0.03333 0.49676 C -0.03437 0.49152 -0.03802 0.48196 -0.03802 0.48196 C -0.04027 0.46963 -0.04357 0.4576 -0.04635 0.44558 C -0.04722 0.43725 -0.04895 0.43324 -0.05104 0.42584 C -0.05225 0.41721 -0.05312 0.41011 -0.05381 0.40117 C -0.05347 0.37835 -0.05607 0.34289 -0.04913 0.31915 C -0.04722 0.30065 -0.04218 0.28369 -0.03802 0.26642 C -0.03611 0.2584 -0.03593 0.25193 -0.03159 0.24669 C -0.02968 0.23805 -0.0269 0.23188 -0.02326 0.22541 C -0.02187 0.21863 -0.02013 0.21462 -0.01666 0.21061 C -0.01302 0.18964 0.00018 0.17669 0.01007 0.1662 C 0.02136 0.15418 0.01442 0.15788 0.0231 0.15449 C 0.02431 0.15295 0.02535 0.15079 0.02674 0.14955 C 0.02796 0.14863 0.02935 0.14925 0.03056 0.14801 C 0.03942 0.13938 0.02709 0.14585 0.03698 0.14154 C 0.04254 0.13629 0.04844 0.13074 0.05452 0.12828 C 0.06355 0.12026 0.07032 0.11409 0.08056 0.11193 C 0.09879 0.09837 0.11754 0.09312 0.13698 0.08727 C 0.14705 0.08418 0.1566 0.07956 0.16667 0.0774 C 0.17032 0.07555 0.1731 0.07185 0.17674 0.07061 C 0.179 0.07 0.18108 0.06969 0.18334 0.06907 C 0.1849 0.06876 0.18629 0.06815 0.18785 0.06753 C 0.20209 0.05736 0.22171 0.05304 0.23698 0.04934 C 0.24619 0.04286 0.25608 0.04225 0.26563 0.03793 C 0.27414 0.03423 0.28195 0.03114 0.29063 0.0296 C 0.29775 0.02344 0.29237 0.02683 0.30452 0.02467 C 0.32032 0.02159 0.33473 0.01789 0.35087 0.01634 C 0.37327 0.00802 0.39601 0.00308 0.41841 -0.00493 C 0.42796 -0.00832 0.44723 -0.00987 0.44723 -0.00987 C 0.46198 -0.00925 0.47692 -0.00925 0.49167 -0.00832 C 0.49862 -0.00771 0.49567 -0.00617 0.50174 -0.00339 C 0.50799 -0.00062 0.51494 -0.00031 0.52119 0.00339 C 0.52778 0.0074 0.53264 0.0111 0.53976 0.01326 C 0.54636 0.01758 0.55487 0.02128 0.56198 0.02128 " pathEditMode="relative" ptsTypes="ffffffffffffffffffffffffffffffffffffffffffffffffffffffffffffffffffffffffA">
                                      <p:cBhvr>
                                        <p:cTn id="6" dur="5000" fill="hold"/>
                                        <p:tgtEl>
                                          <p:spTgt spid="4"/>
                                        </p:tgtEl>
                                        <p:attrNameLst>
                                          <p:attrName>ppt_x</p:attrName>
                                          <p:attrName>ppt_y</p:attrName>
                                        </p:attrNameLst>
                                      </p:cBhvr>
                                    </p:animMotion>
                                  </p:childTnLst>
                                </p:cTn>
                              </p:par>
                            </p:childTnLst>
                          </p:cTn>
                        </p:par>
                        <p:par>
                          <p:cTn id="7" fill="hold">
                            <p:stCondLst>
                              <p:cond delay="5000"/>
                            </p:stCondLst>
                            <p:childTnLst>
                              <p:par>
                                <p:cTn id="8" presetID="53" presetClass="entr" presetSubtype="0" fill="hold" grpId="1"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
                                          </p:val>
                                        </p:tav>
                                        <p:tav tm="100000">
                                          <p:val>
                                            <p:strVal val="#ppt_w"/>
                                          </p:val>
                                        </p:tav>
                                      </p:tavLst>
                                    </p:anim>
                                    <p:anim calcmode="lin" valueType="num">
                                      <p:cBhvr>
                                        <p:cTn id="11" dur="2000" fill="hold"/>
                                        <p:tgtEl>
                                          <p:spTgt spid="4"/>
                                        </p:tgtEl>
                                        <p:attrNameLst>
                                          <p:attrName>ppt_h</p:attrName>
                                        </p:attrNameLst>
                                      </p:cBhvr>
                                      <p:tavLst>
                                        <p:tav tm="0">
                                          <p:val>
                                            <p:fltVal val="0"/>
                                          </p:val>
                                        </p:tav>
                                        <p:tav tm="100000">
                                          <p:val>
                                            <p:strVal val="#ppt_h"/>
                                          </p:val>
                                        </p:tav>
                                      </p:tavLst>
                                    </p:anim>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guzgan.ro/uploads/posts/2010-11/1290718409_ploaia008.jpg"/>
          <p:cNvPicPr>
            <a:picLocks noChangeAspect="1" noChangeArrowheads="1"/>
          </p:cNvPicPr>
          <p:nvPr>
            <p:custDataLst>
              <p:tags r:id="rId1"/>
            </p:custDataLst>
          </p:nvPr>
        </p:nvPicPr>
        <p:blipFill>
          <a:blip r:embed="rId4" cstate="print"/>
          <a:srcRect/>
          <a:stretch>
            <a:fillRect/>
          </a:stretch>
        </p:blipFill>
        <p:spPr bwMode="auto">
          <a:xfrm>
            <a:off x="179512" y="141480"/>
            <a:ext cx="8748464" cy="4921011"/>
          </a:xfrm>
          <a:prstGeom prst="rect">
            <a:avLst/>
          </a:prstGeom>
          <a:noFill/>
          <a:ln w="9525">
            <a:noFill/>
            <a:miter lim="800000"/>
            <a:headEnd/>
            <a:tailEnd/>
          </a:ln>
        </p:spPr>
      </p:pic>
      <p:sp>
        <p:nvSpPr>
          <p:cNvPr id="3" name="Rectangle 2"/>
          <p:cNvSpPr/>
          <p:nvPr>
            <p:custDataLst>
              <p:tags r:id="rId2"/>
            </p:custDataLst>
          </p:nvPr>
        </p:nvSpPr>
        <p:spPr>
          <a:xfrm>
            <a:off x="539552" y="411510"/>
            <a:ext cx="7848872" cy="1015663"/>
          </a:xfrm>
          <a:prstGeom prst="rect">
            <a:avLst/>
          </a:prstGeom>
        </p:spPr>
        <p:txBody>
          <a:bodyPr wrap="square">
            <a:spAutoFit/>
          </a:bodyPr>
          <a:lstStyle/>
          <a:p>
            <a:r>
              <a:rPr lang="fr-FR" sz="2000" dirty="0" smtClean="0"/>
              <a:t>Les larmes sont les mots du silence , plus il y a</a:t>
            </a:r>
          </a:p>
          <a:p>
            <a:r>
              <a:rPr lang="fr-FR" sz="2000" dirty="0" smtClean="0"/>
              <a:t> de  silences plus il y a de maux. Même si le </a:t>
            </a:r>
          </a:p>
          <a:p>
            <a:r>
              <a:rPr lang="fr-FR" sz="2000" dirty="0" smtClean="0"/>
              <a:t>silence est d'or, la vie se passerait bien de ces mots. Méditez bien cela !</a:t>
            </a:r>
            <a:endParaRPr lang="fr-FR" sz="2000" dirty="0"/>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daianapirgaru.files.wordpress.com/2013/02/stock_169_by_umbradenoapte_stock-d4fxsks.jpg"/>
          <p:cNvPicPr>
            <a:picLocks noChangeAspect="1" noChangeArrowheads="1"/>
          </p:cNvPicPr>
          <p:nvPr>
            <p:custDataLst>
              <p:tags r:id="rId1"/>
            </p:custDataLst>
          </p:nvPr>
        </p:nvPicPr>
        <p:blipFill>
          <a:blip r:embed="rId4" cstate="print"/>
          <a:srcRect/>
          <a:stretch>
            <a:fillRect/>
          </a:stretch>
        </p:blipFill>
        <p:spPr bwMode="auto">
          <a:xfrm>
            <a:off x="323528" y="195486"/>
            <a:ext cx="8532440" cy="4799498"/>
          </a:xfrm>
          <a:prstGeom prst="rect">
            <a:avLst/>
          </a:prstGeom>
          <a:noFill/>
          <a:ln w="9525">
            <a:noFill/>
            <a:miter lim="800000"/>
            <a:headEnd/>
            <a:tailEnd/>
          </a:ln>
        </p:spPr>
      </p:pic>
      <p:sp>
        <p:nvSpPr>
          <p:cNvPr id="3" name="Rectangle 2"/>
          <p:cNvSpPr/>
          <p:nvPr>
            <p:custDataLst>
              <p:tags r:id="rId2"/>
            </p:custDataLst>
          </p:nvPr>
        </p:nvSpPr>
        <p:spPr>
          <a:xfrm>
            <a:off x="4283968" y="2409732"/>
            <a:ext cx="4572000" cy="2308324"/>
          </a:xfrm>
          <a:prstGeom prst="rect">
            <a:avLst/>
          </a:prstGeom>
        </p:spPr>
        <p:txBody>
          <a:bodyPr>
            <a:spAutoFit/>
          </a:bodyPr>
          <a:lstStyle/>
          <a:p>
            <a:r>
              <a:rPr lang="fr-FR" dirty="0" smtClean="0"/>
              <a:t>Tout s'envole, les écrits, les paroles</a:t>
            </a:r>
          </a:p>
          <a:p>
            <a:r>
              <a:rPr lang="fr-FR" dirty="0" smtClean="0"/>
              <a:t>Oui, au final tout s'envole</a:t>
            </a:r>
          </a:p>
          <a:p>
            <a:r>
              <a:rPr lang="fr-FR" dirty="0" smtClean="0"/>
              <a:t>J’ai beau coucher sur le papier</a:t>
            </a:r>
          </a:p>
          <a:p>
            <a:r>
              <a:rPr lang="fr-FR" dirty="0" smtClean="0"/>
              <a:t>Ce que je ne souhaite pas oublier</a:t>
            </a:r>
          </a:p>
          <a:p>
            <a:r>
              <a:rPr lang="fr-FR" dirty="0" smtClean="0"/>
              <a:t>Les lettres et les mots s'effacent</a:t>
            </a:r>
          </a:p>
          <a:p>
            <a:r>
              <a:rPr lang="fr-FR" dirty="0" smtClean="0"/>
              <a:t>Et au néant laissent la place...</a:t>
            </a:r>
            <a:endParaRPr lang="fr-FR" dirty="0"/>
          </a:p>
        </p:txBody>
      </p:sp>
    </p:spTree>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2.bp.blogspot.com/-fJKpIw8oeFc/UENYphz6VOI/AAAAAAAAIrA/Zmuq9XNm5Lw/s1600/toamna%252Cautumn%252Ctoamna%2Bwallpaper%252Cimagini%2Bde%2Bfundal%2Bcu%2Btoamna%252Cpoze%2Btoamna%252C%2Bimagini%2Btoamna%252C%2Bfotografii%2Btoamna%252Cfrunze%2Bde%2Btoamna%252Cpeisaje%2Bde%2Btoamna%2B%252814%2529.jpg"/>
          <p:cNvPicPr>
            <a:picLocks noChangeAspect="1" noChangeArrowheads="1"/>
          </p:cNvPicPr>
          <p:nvPr>
            <p:custDataLst>
              <p:tags r:id="rId1"/>
            </p:custDataLst>
          </p:nvPr>
        </p:nvPicPr>
        <p:blipFill>
          <a:blip r:embed="rId6" cstate="print"/>
          <a:srcRect/>
          <a:stretch>
            <a:fillRect/>
          </a:stretch>
        </p:blipFill>
        <p:spPr bwMode="auto">
          <a:xfrm>
            <a:off x="395536" y="303498"/>
            <a:ext cx="8352928" cy="3422345"/>
          </a:xfrm>
          <a:prstGeom prst="rect">
            <a:avLst/>
          </a:prstGeom>
          <a:ln>
            <a:noFill/>
          </a:ln>
          <a:effectLst>
            <a:softEdge rad="112500"/>
          </a:effectLst>
        </p:spPr>
      </p:pic>
      <p:pic>
        <p:nvPicPr>
          <p:cNvPr id="4" name="Image 3" descr="mn6Iel1234862722.gif"/>
          <p:cNvPicPr>
            <a:picLocks noChangeAspect="1"/>
          </p:cNvPicPr>
          <p:nvPr>
            <p:custDataLst>
              <p:tags r:id="rId2"/>
            </p:custDataLst>
          </p:nvPr>
        </p:nvPicPr>
        <p:blipFill>
          <a:blip r:embed="rId7" cstate="print"/>
          <a:stretch>
            <a:fillRect/>
          </a:stretch>
        </p:blipFill>
        <p:spPr>
          <a:xfrm>
            <a:off x="4932040" y="4299942"/>
            <a:ext cx="2785120" cy="335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custDataLst>
              <p:tags r:id="rId3"/>
            </p:custDataLst>
          </p:nvPr>
        </p:nvSpPr>
        <p:spPr>
          <a:xfrm>
            <a:off x="683568" y="3651870"/>
            <a:ext cx="3090911" cy="1384995"/>
          </a:xfrm>
          <a:prstGeom prst="rect">
            <a:avLst/>
          </a:prstGeom>
          <a:noFill/>
        </p:spPr>
        <p:txBody>
          <a:bodyPr wrap="none" rtlCol="0">
            <a:spAutoFit/>
          </a:bodyPr>
          <a:lstStyle/>
          <a:p>
            <a:r>
              <a:rPr lang="fr-FR" sz="1600" dirty="0" smtClean="0"/>
              <a:t>Mélancoliquement vôtre…</a:t>
            </a:r>
          </a:p>
          <a:p>
            <a:r>
              <a:rPr lang="fr-FR" sz="1600" dirty="0" smtClean="0"/>
              <a:t>Images;  du net et perso.</a:t>
            </a:r>
          </a:p>
          <a:p>
            <a:r>
              <a:rPr lang="fr-FR" sz="1600" dirty="0" smtClean="0"/>
              <a:t>Musique; Omar – A Day </a:t>
            </a:r>
            <a:r>
              <a:rPr lang="fr-FR" sz="1600" dirty="0" err="1" smtClean="0"/>
              <a:t>With</a:t>
            </a:r>
            <a:r>
              <a:rPr lang="fr-FR" sz="1600" dirty="0" smtClean="0"/>
              <a:t> You</a:t>
            </a:r>
          </a:p>
          <a:p>
            <a:r>
              <a:rPr lang="fr-FR" sz="1600" dirty="0" smtClean="0"/>
              <a:t>Texte; DF  </a:t>
            </a:r>
            <a:r>
              <a:rPr lang="fr-FR" sz="1000" dirty="0" smtClean="0"/>
              <a:t>+ Charles Baudelaire, image 13</a:t>
            </a:r>
          </a:p>
          <a:p>
            <a:r>
              <a:rPr lang="fr-FR" sz="1000" dirty="0" smtClean="0"/>
              <a:t>                              -Antoine de Saint-Exupéry, image 16</a:t>
            </a:r>
          </a:p>
          <a:p>
            <a:r>
              <a:rPr lang="fr-FR" sz="1000" dirty="0" smtClean="0"/>
              <a:t>                              - Honoré de Balzac, image 18</a:t>
            </a:r>
            <a:endParaRPr lang="fr-FR" sz="1000" dirty="0"/>
          </a:p>
        </p:txBody>
      </p:sp>
      <p:sp>
        <p:nvSpPr>
          <p:cNvPr id="6" name="ZoneTexte 5"/>
          <p:cNvSpPr txBox="1"/>
          <p:nvPr>
            <p:custDataLst>
              <p:tags r:id="rId4"/>
            </p:custDataLst>
          </p:nvPr>
        </p:nvSpPr>
        <p:spPr>
          <a:xfrm>
            <a:off x="899592" y="1923678"/>
            <a:ext cx="2448272" cy="1446550"/>
          </a:xfrm>
          <a:prstGeom prst="rect">
            <a:avLst/>
          </a:prstGeom>
          <a:noFill/>
        </p:spPr>
        <p:txBody>
          <a:bodyPr wrap="square" rtlCol="0">
            <a:spAutoFit/>
          </a:bodyPr>
          <a:lstStyle/>
          <a:p>
            <a:r>
              <a:rPr lang="fr-FR" sz="8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Fin</a:t>
            </a:r>
            <a:endParaRPr lang="fr-FR" sz="8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400"/>
                            </p:stCondLst>
                            <p:childTnLst>
                              <p:par>
                                <p:cTn id="11" presetID="4"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out)">
                                      <p:cBhvr>
                                        <p:cTn id="13"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455474"/>
            <a:ext cx="6037262" cy="423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3"/>
          </p:cNvPr>
          <p:cNvSpPr/>
          <p:nvPr/>
        </p:nvSpPr>
        <p:spPr>
          <a:xfrm>
            <a:off x="1574417" y="2677706"/>
            <a:ext cx="5773177" cy="253838"/>
          </a:xfrm>
          <a:prstGeom prst="rect">
            <a:avLst/>
          </a:prstGeom>
          <a:noFill/>
          <a:scene3d>
            <a:camera prst="orthographicFront"/>
            <a:lightRig rig="balanced" dir="t">
              <a:rot lat="0" lon="0" rev="2100000"/>
            </a:lightRig>
          </a:scene3d>
          <a:sp3d>
            <a:bevelT w="139700" h="139700" prst="divot"/>
          </a:sp3d>
        </p:spPr>
        <p:txBody>
          <a:bodyPr spcFirstLastPara="1">
            <a:spAutoFit/>
          </a:bodyPr>
          <a:lstStyle/>
          <a:p>
            <a:pPr algn="ctr" fontAlgn="auto">
              <a:spcBef>
                <a:spcPts val="0"/>
              </a:spcBef>
              <a:spcAft>
                <a:spcPts val="0"/>
              </a:spcAft>
              <a:defRPr/>
            </a:pPr>
            <a:r>
              <a:rPr lang="fr-FR" sz="105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hickhead" pitchFamily="2" charset="0"/>
                <a:cs typeface="Andalus" pitchFamily="2" charset="-78"/>
                <a:hlinkClick r:id="rId3" tooltip="Cliquez ici pour recevoir 1 pps par jour"/>
              </a:rPr>
              <a:t>Recevez un pps par jour en cliquant ici</a:t>
            </a:r>
            <a:endParaRPr lang="fr-FR" sz="1050"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hickhead" pitchFamily="2" charset="0"/>
              <a:cs typeface="Andalus" pitchFamily="2" charset="-78"/>
            </a:endParaRPr>
          </a:p>
        </p:txBody>
      </p:sp>
      <p:sp>
        <p:nvSpPr>
          <p:cNvPr id="6" name="Rectangle 5">
            <a:hlinkClick r:id="rId4"/>
          </p:cNvPr>
          <p:cNvSpPr/>
          <p:nvPr/>
        </p:nvSpPr>
        <p:spPr>
          <a:xfrm>
            <a:off x="-144016" y="1977684"/>
            <a:ext cx="9144000" cy="52305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fr-FR"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cs typeface="Arial" charset="0"/>
                <a:hlinkClick r:id="rId4"/>
              </a:rPr>
              <a:t>pps-images-photos.com</a:t>
            </a:r>
            <a:endParaRPr lang="fr-FR"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Calibri"/>
              <a:cs typeface="Arial" charset="0"/>
            </a:endParaRPr>
          </a:p>
        </p:txBody>
      </p:sp>
      <p:sp>
        <p:nvSpPr>
          <p:cNvPr id="7" name="Rectangle 6"/>
          <p:cNvSpPr/>
          <p:nvPr/>
        </p:nvSpPr>
        <p:spPr>
          <a:xfrm>
            <a:off x="3710446" y="1613637"/>
            <a:ext cx="1678665" cy="400110"/>
          </a:xfrm>
          <a:prstGeom prst="rect">
            <a:avLst/>
          </a:prstGeom>
          <a:noFill/>
        </p:spPr>
        <p:txBody>
          <a:bodyPr wrap="none">
            <a:spAutoFit/>
            <a:scene3d>
              <a:camera prst="orthographicFront"/>
              <a:lightRig rig="balanced" dir="t">
                <a:rot lat="0" lon="0" rev="2100000"/>
              </a:lightRig>
            </a:scene3d>
            <a:sp3d extrusionH="57150" prstMaterial="metal">
              <a:bevelT w="38100" h="25400" prst="angle"/>
              <a:contourClr>
                <a:schemeClr val="bg2"/>
              </a:contourClr>
            </a:sp3d>
          </a:bodyPr>
          <a:lstStyle/>
          <a:p>
            <a:pPr algn="ctr" fontAlgn="auto">
              <a:spcBef>
                <a:spcPts val="0"/>
              </a:spcBef>
              <a:spcAft>
                <a:spcPts val="0"/>
              </a:spcAft>
              <a:defRPr/>
            </a:pPr>
            <a:r>
              <a:rPr lang="fr-FR" sz="2000" b="1" dirty="0">
                <a:ln w="50800"/>
                <a:solidFill>
                  <a:prstClr val="white">
                    <a:shade val="50000"/>
                  </a:prstClr>
                </a:solidFill>
                <a:latin typeface="AR DARLING" panose="02000000000000000000" pitchFamily="2" charset="0"/>
                <a:cs typeface="Arial" charset="0"/>
              </a:rPr>
              <a:t>Téléchargé sur</a:t>
            </a:r>
          </a:p>
        </p:txBody>
      </p:sp>
      <p:sp>
        <p:nvSpPr>
          <p:cNvPr id="2" name="Rectangle 1"/>
          <p:cNvSpPr/>
          <p:nvPr/>
        </p:nvSpPr>
        <p:spPr>
          <a:xfrm rot="5638658">
            <a:off x="2381099" y="509944"/>
            <a:ext cx="4159808" cy="4265738"/>
          </a:xfrm>
          <a:prstGeom prst="rect">
            <a:avLst/>
          </a:prstGeom>
          <a:noFill/>
        </p:spPr>
        <p:txBody>
          <a:bodyPr spcFirstLastPara="1" wrap="none">
            <a:prstTxWarp prst="textCircle">
              <a:avLst/>
            </a:prstTxWarp>
            <a:spAutoFit/>
          </a:bodyPr>
          <a:lstStyle/>
          <a:p>
            <a:pPr algn="ctr" fontAlgn="auto">
              <a:spcBef>
                <a:spcPts val="0"/>
              </a:spcBef>
              <a:spcAft>
                <a:spcPts val="0"/>
              </a:spcAft>
              <a:defRPr/>
            </a:pPr>
            <a:r>
              <a:rPr lang="fr-FR" sz="1800" b="1" spc="270" dirty="0">
                <a:ln w="1905"/>
                <a:solidFill>
                  <a:srgbClr val="FF9933"/>
                </a:solidFill>
                <a:effectLst>
                  <a:innerShdw blurRad="69850" dist="43180" dir="5400000">
                    <a:srgbClr val="000000">
                      <a:alpha val="65000"/>
                    </a:srgbClr>
                  </a:innerShdw>
                </a:effectLst>
                <a:latin typeface="Calibri"/>
                <a:cs typeface="Arial" charset="0"/>
              </a:rPr>
              <a:t>Beaucoup de sites disent qu’ils ont les meilleurs pps. Nous, nous disons que c’est a vous de juger</a:t>
            </a:r>
          </a:p>
        </p:txBody>
      </p:sp>
      <p:pic>
        <p:nvPicPr>
          <p:cNvPr id="2054" name="Picture 6" descr="D:\EasyPHP-DevServer-13.1VC9\data\localweb\pps_com\01_ a ajouter\Images\favicon.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41" y="420558"/>
            <a:ext cx="238125" cy="27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par>
                          <p:cTn id="10" fill="hold" nodeType="afterGroup">
                            <p:stCondLst>
                              <p:cond delay="1500"/>
                            </p:stCondLst>
                            <p:childTnLst>
                              <p:par>
                                <p:cTn id="11" presetID="17" presetClass="entr" presetSubtype="1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2500"/>
                            </p:stCondLst>
                            <p:childTnLst>
                              <p:par>
                                <p:cTn id="16" presetID="17"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3500"/>
                            </p:stCondLst>
                            <p:childTnLst>
                              <p:par>
                                <p:cTn id="21" presetID="21"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heel(1)">
                                      <p:cBhvr>
                                        <p:cTn id="23" dur="3000"/>
                                        <p:tgtEl>
                                          <p:spTgt spid="2"/>
                                        </p:tgtEl>
                                      </p:cBhvr>
                                    </p:animEffect>
                                  </p:childTnLst>
                                </p:cTn>
                              </p:par>
                            </p:childTnLst>
                          </p:cTn>
                        </p:par>
                        <p:par>
                          <p:cTn id="24" fill="hold" nodeType="afterGroup">
                            <p:stCondLst>
                              <p:cond delay="6500"/>
                            </p:stCondLst>
                            <p:childTnLst>
                              <p:par>
                                <p:cTn id="25" presetID="1" presetClass="entr" presetSubtype="0" fill="hold" nodeType="after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fs67.trilulilu.ro/imgs/incubus2007/melancolie-45_6dd398034fc903.jpg?size=original"/>
          <p:cNvPicPr>
            <a:picLocks noChangeAspect="1" noChangeArrowheads="1"/>
          </p:cNvPicPr>
          <p:nvPr>
            <p:custDataLst>
              <p:tags r:id="rId1"/>
            </p:custDataLst>
          </p:nvPr>
        </p:nvPicPr>
        <p:blipFill>
          <a:blip r:embed="rId4" cstate="print"/>
          <a:srcRect/>
          <a:stretch>
            <a:fillRect/>
          </a:stretch>
        </p:blipFill>
        <p:spPr bwMode="auto">
          <a:xfrm>
            <a:off x="395536" y="267494"/>
            <a:ext cx="8388424" cy="4718489"/>
          </a:xfrm>
          <a:prstGeom prst="rect">
            <a:avLst/>
          </a:prstGeom>
          <a:noFill/>
          <a:ln w="9525">
            <a:noFill/>
            <a:miter lim="800000"/>
            <a:headEnd/>
            <a:tailEnd/>
          </a:ln>
        </p:spPr>
      </p:pic>
      <p:sp>
        <p:nvSpPr>
          <p:cNvPr id="3" name="Rectangle 2"/>
          <p:cNvSpPr/>
          <p:nvPr>
            <p:custDataLst>
              <p:tags r:id="rId2"/>
            </p:custDataLst>
          </p:nvPr>
        </p:nvSpPr>
        <p:spPr>
          <a:xfrm>
            <a:off x="683568" y="1275606"/>
            <a:ext cx="6408712" cy="1323439"/>
          </a:xfrm>
          <a:prstGeom prst="rect">
            <a:avLst/>
          </a:prstGeom>
        </p:spPr>
        <p:txBody>
          <a:bodyPr wrap="square">
            <a:spAutoFit/>
          </a:bodyPr>
          <a:lstStyle/>
          <a:p>
            <a:r>
              <a:rPr lang="fr-FR" sz="2000" dirty="0" smtClean="0"/>
              <a:t>Je regarde dehors, l'été qui nous à fuit</a:t>
            </a:r>
            <a:br>
              <a:rPr lang="fr-FR" sz="2000" dirty="0" smtClean="0"/>
            </a:br>
            <a:r>
              <a:rPr lang="fr-FR" sz="2000" dirty="0" smtClean="0"/>
              <a:t>Qui sans aucun remord nous pousse vers l'ennui</a:t>
            </a:r>
            <a:br>
              <a:rPr lang="fr-FR" sz="2000" dirty="0" smtClean="0"/>
            </a:br>
            <a:r>
              <a:rPr lang="fr-FR" sz="2000" dirty="0" smtClean="0"/>
              <a:t>De ces trop longue nuit ou la nature s'endort</a:t>
            </a:r>
            <a:br>
              <a:rPr lang="fr-FR" sz="2000" dirty="0" smtClean="0"/>
            </a:br>
            <a:r>
              <a:rPr lang="fr-FR" sz="2000" dirty="0" smtClean="0"/>
              <a:t>Pour cette lente agonie dans le froid de l'aurore.</a:t>
            </a:r>
            <a:endParaRPr lang="fr-FR" sz="2000" dirty="0"/>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http://g1b2i3.files.wordpress.com/2011/09/606500-1024x768-0_18300_82c0685e_xl.jpg"/>
          <p:cNvPicPr>
            <a:picLocks noChangeAspect="1" noChangeArrowheads="1"/>
          </p:cNvPicPr>
          <p:nvPr>
            <p:custDataLst>
              <p:tags r:id="rId1"/>
            </p:custDataLst>
          </p:nvPr>
        </p:nvPicPr>
        <p:blipFill>
          <a:blip r:embed="rId4" cstate="print"/>
          <a:srcRect/>
          <a:stretch>
            <a:fillRect/>
          </a:stretch>
        </p:blipFill>
        <p:spPr bwMode="auto">
          <a:xfrm>
            <a:off x="611560" y="342900"/>
            <a:ext cx="7992888" cy="4514850"/>
          </a:xfrm>
          <a:prstGeom prst="rect">
            <a:avLst/>
          </a:prstGeom>
          <a:noFill/>
          <a:ln w="76200">
            <a:solidFill>
              <a:schemeClr val="accent1"/>
            </a:solidFill>
            <a:miter lim="800000"/>
            <a:headEnd/>
            <a:tailEnd/>
          </a:ln>
        </p:spPr>
      </p:pic>
      <p:sp>
        <p:nvSpPr>
          <p:cNvPr id="4" name="Rectangle 3"/>
          <p:cNvSpPr/>
          <p:nvPr>
            <p:custDataLst>
              <p:tags r:id="rId2"/>
            </p:custDataLst>
          </p:nvPr>
        </p:nvSpPr>
        <p:spPr>
          <a:xfrm>
            <a:off x="2627784" y="3435846"/>
            <a:ext cx="6912768" cy="1569660"/>
          </a:xfrm>
          <a:prstGeom prst="rect">
            <a:avLst/>
          </a:prstGeom>
        </p:spPr>
        <p:txBody>
          <a:bodyPr wrap="square">
            <a:spAutoFit/>
          </a:bodyPr>
          <a:lstStyle/>
          <a:p>
            <a:r>
              <a:rPr lang="fr-FR" sz="1800" dirty="0" smtClean="0"/>
              <a:t>Triste et seul, je me plais aux chants mélancoliques  </a:t>
            </a:r>
            <a:br>
              <a:rPr lang="fr-FR" sz="1800" dirty="0" smtClean="0"/>
            </a:br>
            <a:r>
              <a:rPr lang="fr-FR" sz="1800" dirty="0" smtClean="0"/>
              <a:t>Je  m'assieds, pour rêver, sur le banc, sous l’arbre</a:t>
            </a:r>
            <a:br>
              <a:rPr lang="fr-FR" sz="1800" dirty="0" smtClean="0"/>
            </a:br>
            <a:r>
              <a:rPr lang="fr-FR" sz="1800" dirty="0" smtClean="0"/>
              <a:t>Je gémis sur moi-même, et les chants énergiques </a:t>
            </a:r>
            <a:br>
              <a:rPr lang="fr-FR" sz="1800" dirty="0" smtClean="0"/>
            </a:br>
            <a:r>
              <a:rPr lang="fr-FR" sz="1800" dirty="0" smtClean="0"/>
              <a:t>Ne trouvent plus d'échos dans mon âme de marbre…</a:t>
            </a:r>
            <a:r>
              <a:rPr lang="fr-FR" dirty="0" smtClean="0"/>
              <a:t/>
            </a:r>
            <a:br>
              <a:rPr lang="fr-FR" dirty="0" smtClean="0"/>
            </a:br>
            <a:endParaRPr lang="fr-FR" dirty="0"/>
          </a:p>
        </p:txBody>
      </p:sp>
    </p:spTree>
  </p:cSld>
  <p:clrMapOvr>
    <a:masterClrMapping/>
  </p:clrMapOvr>
  <p:transition spd="slow">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c/c8/Edgar_Degas-_Melancholy.JPG"/>
          <p:cNvPicPr>
            <a:picLocks noChangeAspect="1" noChangeArrowheads="1"/>
          </p:cNvPicPr>
          <p:nvPr>
            <p:custDataLst>
              <p:tags r:id="rId1"/>
            </p:custDataLst>
          </p:nvPr>
        </p:nvPicPr>
        <p:blipFill>
          <a:blip r:embed="rId4" cstate="print"/>
          <a:srcRect/>
          <a:stretch>
            <a:fillRect/>
          </a:stretch>
        </p:blipFill>
        <p:spPr bwMode="auto">
          <a:xfrm>
            <a:off x="251520" y="123478"/>
            <a:ext cx="8640960" cy="4824536"/>
          </a:xfrm>
          <a:prstGeom prst="rect">
            <a:avLst/>
          </a:prstGeom>
          <a:noFill/>
          <a:ln w="9525">
            <a:noFill/>
            <a:miter lim="800000"/>
            <a:headEnd/>
            <a:tailEnd/>
          </a:ln>
        </p:spPr>
      </p:pic>
      <p:sp>
        <p:nvSpPr>
          <p:cNvPr id="3" name="Rectangle 2"/>
          <p:cNvSpPr/>
          <p:nvPr>
            <p:custDataLst>
              <p:tags r:id="rId2"/>
            </p:custDataLst>
          </p:nvPr>
        </p:nvSpPr>
        <p:spPr>
          <a:xfrm>
            <a:off x="2267744" y="3579862"/>
            <a:ext cx="5005064" cy="1200329"/>
          </a:xfrm>
          <a:prstGeom prst="rect">
            <a:avLst/>
          </a:prstGeom>
        </p:spPr>
        <p:txBody>
          <a:bodyPr wrap="square">
            <a:spAutoFit/>
          </a:bodyPr>
          <a:lstStyle/>
          <a:p>
            <a:r>
              <a:rPr lang="fr-FR" sz="1800" dirty="0" smtClean="0"/>
              <a:t>Lorsque le regret de mes jeunes années </a:t>
            </a:r>
            <a:br>
              <a:rPr lang="fr-FR" sz="1800" dirty="0" smtClean="0"/>
            </a:br>
            <a:r>
              <a:rPr lang="fr-FR" sz="1800" dirty="0" smtClean="0"/>
              <a:t>M'arrache un long soupir, je voudrais, mais en vain </a:t>
            </a:r>
            <a:br>
              <a:rPr lang="fr-FR" sz="1800" dirty="0" smtClean="0"/>
            </a:br>
            <a:r>
              <a:rPr lang="fr-FR" sz="1800" dirty="0" smtClean="0"/>
              <a:t>Rendre un peu de fraîcheur à tant de fleurs fanées </a:t>
            </a:r>
            <a:br>
              <a:rPr lang="fr-FR" sz="1800" dirty="0" smtClean="0"/>
            </a:br>
            <a:r>
              <a:rPr lang="fr-FR" sz="1800" dirty="0" smtClean="0"/>
              <a:t>À tant de sentiments qui dorment dans mon sein.</a:t>
            </a:r>
            <a:endParaRPr lang="fr-FR" sz="1800" dirty="0"/>
          </a:p>
        </p:txBody>
      </p:sp>
    </p:spTree>
  </p:cSld>
  <p:clrMapOvr>
    <a:masterClrMapping/>
  </p:clrMapOvr>
  <p:transition spd="slow">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jurnalspiritual.eu/wp-content/uploads/2014/06/amintiri.jpg"/>
          <p:cNvPicPr>
            <a:picLocks noChangeAspect="1" noChangeArrowheads="1"/>
          </p:cNvPicPr>
          <p:nvPr>
            <p:custDataLst>
              <p:tags r:id="rId1"/>
            </p:custDataLst>
          </p:nvPr>
        </p:nvPicPr>
        <p:blipFill>
          <a:blip r:embed="rId4" cstate="print"/>
          <a:srcRect/>
          <a:stretch>
            <a:fillRect/>
          </a:stretch>
        </p:blipFill>
        <p:spPr bwMode="auto">
          <a:xfrm>
            <a:off x="179512" y="123478"/>
            <a:ext cx="8856984" cy="4919047"/>
          </a:xfrm>
          <a:prstGeom prst="rect">
            <a:avLst/>
          </a:prstGeom>
          <a:noFill/>
          <a:ln w="9525">
            <a:noFill/>
            <a:miter lim="800000"/>
            <a:headEnd/>
            <a:tailEnd/>
          </a:ln>
        </p:spPr>
      </p:pic>
      <p:sp>
        <p:nvSpPr>
          <p:cNvPr id="3" name="Rectangle 2"/>
          <p:cNvSpPr/>
          <p:nvPr>
            <p:custDataLst>
              <p:tags r:id="rId2"/>
            </p:custDataLst>
          </p:nvPr>
        </p:nvSpPr>
        <p:spPr>
          <a:xfrm>
            <a:off x="323528" y="267494"/>
            <a:ext cx="4464496" cy="1200329"/>
          </a:xfrm>
          <a:prstGeom prst="rect">
            <a:avLst/>
          </a:prstGeom>
        </p:spPr>
        <p:txBody>
          <a:bodyPr wrap="square">
            <a:spAutoFit/>
          </a:bodyPr>
          <a:lstStyle/>
          <a:p>
            <a:r>
              <a:rPr lang="fr-FR" sz="1800" dirty="0" smtClean="0"/>
              <a:t>Adieu mon enfance et mes jours d'allégresse ! </a:t>
            </a:r>
            <a:br>
              <a:rPr lang="fr-FR" sz="1800" dirty="0" smtClean="0"/>
            </a:br>
            <a:r>
              <a:rPr lang="fr-FR" sz="1800" dirty="0" smtClean="0"/>
              <a:t>Au foyer paternel je ne vais plus m'asseoir, </a:t>
            </a:r>
            <a:br>
              <a:rPr lang="fr-FR" sz="1800" dirty="0" smtClean="0"/>
            </a:br>
            <a:r>
              <a:rPr lang="fr-FR" sz="1800" dirty="0" smtClean="0"/>
              <a:t>Je ne suis plus l'enfant qu'une mère caresse, </a:t>
            </a:r>
            <a:br>
              <a:rPr lang="fr-FR" sz="1800" dirty="0" smtClean="0"/>
            </a:br>
            <a:r>
              <a:rPr lang="fr-FR" sz="1800" dirty="0" smtClean="0"/>
              <a:t>Plus de douces paroles à mon chevet le soir…</a:t>
            </a:r>
            <a:endParaRPr lang="fr-FR" sz="1800" dirty="0"/>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orum.portal.edu.ro/uploads/post-165-1222601946.jpg"/>
          <p:cNvPicPr>
            <a:picLocks noChangeAspect="1" noChangeArrowheads="1"/>
          </p:cNvPicPr>
          <p:nvPr>
            <p:custDataLst>
              <p:tags r:id="rId1"/>
            </p:custDataLst>
          </p:nvPr>
        </p:nvPicPr>
        <p:blipFill>
          <a:blip r:embed="rId4" cstate="print"/>
          <a:srcRect/>
          <a:stretch>
            <a:fillRect/>
          </a:stretch>
        </p:blipFill>
        <p:spPr bwMode="auto">
          <a:xfrm>
            <a:off x="179512" y="181984"/>
            <a:ext cx="8748464" cy="4838038"/>
          </a:xfrm>
          <a:prstGeom prst="rect">
            <a:avLst/>
          </a:prstGeom>
          <a:noFill/>
          <a:ln w="9525">
            <a:noFill/>
            <a:miter lim="800000"/>
            <a:headEnd/>
            <a:tailEnd/>
          </a:ln>
        </p:spPr>
      </p:pic>
      <p:sp>
        <p:nvSpPr>
          <p:cNvPr id="4" name="Rectangle 3"/>
          <p:cNvSpPr/>
          <p:nvPr>
            <p:custDataLst>
              <p:tags r:id="rId2"/>
            </p:custDataLst>
          </p:nvPr>
        </p:nvSpPr>
        <p:spPr>
          <a:xfrm>
            <a:off x="395536" y="3723878"/>
            <a:ext cx="5400600" cy="1077218"/>
          </a:xfrm>
          <a:prstGeom prst="rect">
            <a:avLst/>
          </a:prstGeom>
        </p:spPr>
        <p:style>
          <a:lnRef idx="0">
            <a:schemeClr val="accent5"/>
          </a:lnRef>
          <a:fillRef idx="1002">
            <a:schemeClr val="dk2"/>
          </a:fillRef>
          <a:effectRef idx="3">
            <a:schemeClr val="accent5"/>
          </a:effectRef>
          <a:fontRef idx="minor">
            <a:schemeClr val="lt1"/>
          </a:fontRef>
        </p:style>
        <p:txBody>
          <a:bodyPr wrap="square">
            <a:spAutoFit/>
          </a:bodyPr>
          <a:lstStyle/>
          <a:p>
            <a:r>
              <a:rPr lang="fr-FR" sz="1600" dirty="0" smtClean="0"/>
              <a:t>Que m'importent ces bois ou le chêne splendide </a:t>
            </a:r>
            <a:br>
              <a:rPr lang="fr-FR" sz="1600" dirty="0" smtClean="0"/>
            </a:br>
            <a:r>
              <a:rPr lang="fr-FR" sz="1600" dirty="0" smtClean="0"/>
              <a:t>Voit tomber, sans regret, son feuillage jauni ! </a:t>
            </a:r>
            <a:br>
              <a:rPr lang="fr-FR" sz="1600" dirty="0" smtClean="0"/>
            </a:br>
            <a:r>
              <a:rPr lang="fr-FR" sz="1600" dirty="0" smtClean="0"/>
              <a:t>Le mois de mai lui rendra la chaleur, puis la terre humide, </a:t>
            </a:r>
            <a:br>
              <a:rPr lang="fr-FR" sz="1600" dirty="0" smtClean="0"/>
            </a:br>
            <a:r>
              <a:rPr lang="fr-FR" sz="1600" dirty="0" smtClean="0"/>
              <a:t>Fera remonter la sève à son front dégarni.</a:t>
            </a:r>
            <a:endParaRPr lang="fr-FR" sz="1600" dirty="0"/>
          </a:p>
        </p:txBody>
      </p:sp>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kudika.ro/comunitate/photos/2/8/6/6866821.jpg"/>
          <p:cNvPicPr>
            <a:picLocks noChangeAspect="1" noChangeArrowheads="1"/>
          </p:cNvPicPr>
          <p:nvPr>
            <p:custDataLst>
              <p:tags r:id="rId1"/>
            </p:custDataLst>
          </p:nvPr>
        </p:nvPicPr>
        <p:blipFill>
          <a:blip r:embed="rId4" cstate="print"/>
          <a:srcRect/>
          <a:stretch>
            <a:fillRect/>
          </a:stretch>
        </p:blipFill>
        <p:spPr bwMode="auto">
          <a:xfrm>
            <a:off x="179512" y="123478"/>
            <a:ext cx="8748464" cy="4921011"/>
          </a:xfrm>
          <a:prstGeom prst="rect">
            <a:avLst/>
          </a:prstGeom>
          <a:noFill/>
          <a:ln w="9525">
            <a:noFill/>
            <a:miter lim="800000"/>
            <a:headEnd/>
            <a:tailEnd/>
          </a:ln>
        </p:spPr>
      </p:pic>
      <p:sp>
        <p:nvSpPr>
          <p:cNvPr id="3" name="Rectangle 2"/>
          <p:cNvSpPr/>
          <p:nvPr>
            <p:custDataLst>
              <p:tags r:id="rId2"/>
            </p:custDataLst>
          </p:nvPr>
        </p:nvSpPr>
        <p:spPr>
          <a:xfrm>
            <a:off x="3851920" y="3939902"/>
            <a:ext cx="4752528"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1400" dirty="0" smtClean="0"/>
              <a:t>Que me font désormais ces champs et ces vallées</a:t>
            </a:r>
            <a:br>
              <a:rPr lang="fr-FR" sz="1400" dirty="0" smtClean="0"/>
            </a:br>
            <a:r>
              <a:rPr lang="fr-FR" sz="1400" dirty="0" smtClean="0"/>
              <a:t>Ce bois que j'aimais tant au déclin du jour  </a:t>
            </a:r>
            <a:br>
              <a:rPr lang="fr-FR" sz="1400" dirty="0" smtClean="0"/>
            </a:br>
            <a:r>
              <a:rPr lang="fr-FR" sz="1400" dirty="0" smtClean="0"/>
              <a:t>Quand nous marchions à deux dans ses sombres allées </a:t>
            </a:r>
            <a:br>
              <a:rPr lang="fr-FR" sz="1400" dirty="0" smtClean="0"/>
            </a:br>
            <a:r>
              <a:rPr lang="fr-FR" sz="1400" dirty="0" smtClean="0"/>
              <a:t>Où nous parlions longtemps d'avenir et d'amour.</a:t>
            </a:r>
            <a:endParaRPr lang="fr-FR" sz="1400" dirty="0"/>
          </a:p>
        </p:txBody>
      </p:sp>
    </p:spTree>
  </p:cSld>
  <p:clrMapOvr>
    <a:masterClrMapping/>
  </p:clrMapOvr>
  <p:transition spd="slow">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c1.staticflickr.com/5/4037/4382992815_96bfe2094d.jpg"/>
          <p:cNvPicPr>
            <a:picLocks noChangeAspect="1" noChangeArrowheads="1"/>
          </p:cNvPicPr>
          <p:nvPr>
            <p:custDataLst>
              <p:tags r:id="rId1"/>
            </p:custDataLst>
          </p:nvPr>
        </p:nvPicPr>
        <p:blipFill>
          <a:blip r:embed="rId4" cstate="print"/>
          <a:srcRect/>
          <a:stretch>
            <a:fillRect/>
          </a:stretch>
        </p:blipFill>
        <p:spPr bwMode="auto">
          <a:xfrm>
            <a:off x="179512" y="123478"/>
            <a:ext cx="8676456" cy="4880507"/>
          </a:xfrm>
          <a:prstGeom prst="rect">
            <a:avLst/>
          </a:prstGeom>
          <a:noFill/>
          <a:ln w="9525">
            <a:noFill/>
            <a:miter lim="800000"/>
            <a:headEnd/>
            <a:tailEnd/>
          </a:ln>
        </p:spPr>
      </p:pic>
      <p:sp>
        <p:nvSpPr>
          <p:cNvPr id="3" name="Rectangle 2"/>
          <p:cNvSpPr/>
          <p:nvPr>
            <p:custDataLst>
              <p:tags r:id="rId2"/>
            </p:custDataLst>
          </p:nvPr>
        </p:nvSpPr>
        <p:spPr>
          <a:xfrm>
            <a:off x="4499992" y="3723878"/>
            <a:ext cx="4176464" cy="1077218"/>
          </a:xfrm>
          <a:prstGeom prst="rect">
            <a:avLst/>
          </a:prstGeom>
        </p:spPr>
        <p:txBody>
          <a:bodyPr wrap="square">
            <a:spAutoFit/>
          </a:bodyPr>
          <a:lstStyle/>
          <a:p>
            <a:r>
              <a:rPr lang="fr-FR" sz="1600" dirty="0" smtClean="0">
                <a:solidFill>
                  <a:srgbClr val="FFC000"/>
                </a:solidFill>
              </a:rPr>
              <a:t>Oh ! silence !... rougis de pleurer sur toi-même, </a:t>
            </a:r>
            <a:br>
              <a:rPr lang="fr-FR" sz="1600" dirty="0" smtClean="0">
                <a:solidFill>
                  <a:srgbClr val="FFC000"/>
                </a:solidFill>
              </a:rPr>
            </a:br>
            <a:r>
              <a:rPr lang="fr-FR" sz="1600" dirty="0" smtClean="0">
                <a:solidFill>
                  <a:srgbClr val="FFC000"/>
                </a:solidFill>
              </a:rPr>
              <a:t>De mêler tes accents à ces lugubres voix </a:t>
            </a:r>
            <a:br>
              <a:rPr lang="fr-FR" sz="1600" dirty="0" smtClean="0">
                <a:solidFill>
                  <a:srgbClr val="FFC000"/>
                </a:solidFill>
              </a:rPr>
            </a:br>
            <a:r>
              <a:rPr lang="fr-FR" sz="1600" dirty="0" smtClean="0">
                <a:solidFill>
                  <a:srgbClr val="FFC000"/>
                </a:solidFill>
              </a:rPr>
              <a:t>Qui chantent la douleur, exhalent le blasphème : Cœur plaintif que le siècle entendit tant de fois.</a:t>
            </a:r>
            <a:endParaRPr lang="fr-FR" sz="1600" dirty="0">
              <a:solidFill>
                <a:srgbClr val="FFC000"/>
              </a:solidFill>
            </a:endParaRPr>
          </a:p>
        </p:txBody>
      </p:sp>
    </p:spTree>
  </p:cSld>
  <p:clrMapOvr>
    <a:masterClrMapping/>
  </p:clrMapOvr>
  <p:transition spd="slow">
    <p:diamon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lancoli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mélancolie</Template>
  <TotalTime>134</TotalTime>
  <Words>540</Words>
  <Application>Microsoft Office PowerPoint</Application>
  <PresentationFormat>Affichage à l'écran (16:9)</PresentationFormat>
  <Paragraphs>55</Paragraphs>
  <Slides>27</Slides>
  <Notes>0</Notes>
  <HiddenSlides>0</HiddenSlides>
  <MMClips>1</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mélancolie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Standard</dc:creator>
  <cp:lastModifiedBy>  </cp:lastModifiedBy>
  <cp:revision>2</cp:revision>
  <dcterms:created xsi:type="dcterms:W3CDTF">2015-01-08T10:40:25Z</dcterms:created>
  <dcterms:modified xsi:type="dcterms:W3CDTF">2015-01-17T16:59:43Z</dcterms:modified>
</cp:coreProperties>
</file>