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8" r:id="rId11"/>
    <p:sldId id="339" r:id="rId12"/>
    <p:sldId id="373" r:id="rId13"/>
    <p:sldId id="374" r:id="rId14"/>
    <p:sldId id="375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60" r:id="rId32"/>
    <p:sldId id="371" r:id="rId33"/>
    <p:sldId id="372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95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D5B79-CCB0-AA4B-A16C-135214C20823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2FFC-5431-C840-A1DE-DE6806579D1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843020"/>
      </p:ext>
    </p:extLst>
  </p:cSld>
  <p:clrMapOvr>
    <a:masterClrMapping/>
  </p:clrMapOvr>
  <p:transition xmlns:p14="http://schemas.microsoft.com/office/powerpoint/2010/main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9C717-65F9-C449-ACE4-525EB0F0D617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3C7EC-1FFD-9048-B7D6-3C056487954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507684"/>
      </p:ext>
    </p:extLst>
  </p:cSld>
  <p:clrMapOvr>
    <a:masterClrMapping/>
  </p:clrMapOvr>
  <p:transition xmlns:p14="http://schemas.microsoft.com/office/powerpoint/2010/main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3C163-49AF-7D42-AC3F-613653460670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A3F39-0DED-5749-A478-410FC157D4F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146695"/>
      </p:ext>
    </p:extLst>
  </p:cSld>
  <p:clrMapOvr>
    <a:masterClrMapping/>
  </p:clrMapOvr>
  <p:transition xmlns:p14="http://schemas.microsoft.com/office/powerpoint/2010/main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7D64B-3A17-424A-98A7-24C824B6B609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5BB8-70AE-B343-9167-9B6FAA8834B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6563626"/>
      </p:ext>
    </p:extLst>
  </p:cSld>
  <p:clrMapOvr>
    <a:masterClrMapping/>
  </p:clrMapOvr>
  <p:transition xmlns:p14="http://schemas.microsoft.com/office/powerpoint/2010/main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B8C84-AACB-D142-9D64-C7916CB8AE31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AACB-D9AA-D34B-843E-D82DF12BCFC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87808"/>
      </p:ext>
    </p:extLst>
  </p:cSld>
  <p:clrMapOvr>
    <a:masterClrMapping/>
  </p:clrMapOvr>
  <p:transition xmlns:p14="http://schemas.microsoft.com/office/powerpoint/2010/main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85D1E-DCFF-CA49-817F-710C23D294FD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3541-A244-2D4E-8EFA-4648165BE48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9205263"/>
      </p:ext>
    </p:extLst>
  </p:cSld>
  <p:clrMapOvr>
    <a:masterClrMapping/>
  </p:clrMapOvr>
  <p:transition xmlns:p14="http://schemas.microsoft.com/office/powerpoint/2010/main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4D702-E40C-1044-A1FD-965416E89E99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4BB20-B5F7-E949-B9F7-3E952E3D4D8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7887769"/>
      </p:ext>
    </p:extLst>
  </p:cSld>
  <p:clrMapOvr>
    <a:masterClrMapping/>
  </p:clrMapOvr>
  <p:transition xmlns:p14="http://schemas.microsoft.com/office/powerpoint/2010/main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C28BE-7472-9645-A737-D542DA18966C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4DCF-7A0C-454D-AE8B-0A8F0C515FD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0408308"/>
      </p:ext>
    </p:extLst>
  </p:cSld>
  <p:clrMapOvr>
    <a:masterClrMapping/>
  </p:clrMapOvr>
  <p:transition xmlns:p14="http://schemas.microsoft.com/office/powerpoint/2010/main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A183A-3470-F94D-9C2D-3DE67BD550A6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2464B-311C-E048-A359-B6506B2E06B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8615953"/>
      </p:ext>
    </p:extLst>
  </p:cSld>
  <p:clrMapOvr>
    <a:masterClrMapping/>
  </p:clrMapOvr>
  <p:transition xmlns:p14="http://schemas.microsoft.com/office/powerpoint/2010/main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08237-2DC5-A442-BA17-EBAF7BC7A4DF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7639-3FCD-F041-B107-101809B3445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730144"/>
      </p:ext>
    </p:extLst>
  </p:cSld>
  <p:clrMapOvr>
    <a:masterClrMapping/>
  </p:clrMapOvr>
  <p:transition xmlns:p14="http://schemas.microsoft.com/office/powerpoint/2010/main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9A825-853B-1D43-9159-9E6965FB43ED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5CDC-0824-B24D-99E5-79D1B434676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474360"/>
      </p:ext>
    </p:extLst>
  </p:cSld>
  <p:clrMapOvr>
    <a:masterClrMapping/>
  </p:clrMapOvr>
  <p:transition xmlns:p14="http://schemas.microsoft.com/office/powerpoint/2010/main" advTm="6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610767C-7B67-1743-94C4-ABC422931509}" type="datetimeFigureOut">
              <a:rPr lang="fr-CA"/>
              <a:pPr/>
              <a:t>22/03/16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0564987-2707-4843-9C6A-C6DE4457C6E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Calibri" charset="0"/>
              </a:rPr>
              <a:t>Album photo</a:t>
            </a:r>
          </a:p>
        </p:txBody>
      </p:sp>
      <p:sp>
        <p:nvSpPr>
          <p:cNvPr id="2053" name="ZoneTexte 4"/>
          <p:cNvSpPr txBox="1">
            <a:spLocks noChangeArrowheads="1"/>
          </p:cNvSpPr>
          <p:nvPr/>
        </p:nvSpPr>
        <p:spPr bwMode="auto">
          <a:xfrm>
            <a:off x="-14130" y="332656"/>
            <a:ext cx="91581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8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Pedra</a:t>
            </a:r>
            <a:r>
              <a:rPr lang="en-US" sz="88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de </a:t>
            </a:r>
            <a:r>
              <a:rPr lang="en-US" sz="88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Telegrafo</a:t>
            </a:r>
            <a:endParaRPr lang="fr-CA" sz="88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570744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Mettre le son et laisser défiler</a:t>
            </a:r>
            <a:endParaRPr lang="fr-FR" sz="32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  <p:pic>
        <p:nvPicPr>
          <p:cNvPr id="3" name="Image 2" descr="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08678" cy="40324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6000">
    <p:circle/>
    <p:sndAc>
      <p:stSnd loop="1">
        <p:snd r:embed="rId2" name="belle chanson001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4" name="Image 3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2" name="Image 1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24167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99821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2116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8062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8451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2" name="Image 1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6650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5179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133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3392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256" y="260648"/>
            <a:ext cx="897599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Cet endroit se trouve au Brésil,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près de Rio de Janeiro 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Adobe Caslon Pro"/>
                <a:cs typeface="Adobe Caslon Pro"/>
              </a:rPr>
              <a:t>s</a:t>
            </a:r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ur une montagne appelée</a:t>
            </a:r>
          </a:p>
          <a:p>
            <a:pPr algn="ctr"/>
            <a:r>
              <a:rPr lang="fr-FR" sz="3600" b="1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Pedra</a:t>
            </a:r>
            <a:r>
              <a:rPr lang="fr-FR" sz="3600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de </a:t>
            </a:r>
            <a:r>
              <a:rPr lang="fr-FR" sz="3600" b="1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Telegrafo</a:t>
            </a:r>
            <a:endParaRPr lang="fr-FR" sz="3600" b="1" dirty="0" smtClean="0">
              <a:solidFill>
                <a:schemeClr val="bg1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C’est un lieu que tous les touristes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amateur de risque aiment à visiter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à cause d’une petite particularité.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Sur cette montagne se trouve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une pierre très célèbre pour les prises de vues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que l’on peut y faire…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regardez…</a:t>
            </a:r>
            <a:endParaRPr lang="fr-FR" sz="36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ransition xmlns:p14="http://schemas.microsoft.com/office/powerpoint/2010/main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942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332656"/>
            <a:ext cx="9144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La </a:t>
            </a:r>
            <a:r>
              <a:rPr lang="fr-FR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Pedra</a:t>
            </a:r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de </a:t>
            </a:r>
            <a:r>
              <a:rPr lang="fr-FR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Telegrafo</a:t>
            </a:r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est une pierre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qui paraît être suspendue à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des dizaines de mètres d’altitude.</a:t>
            </a:r>
          </a:p>
          <a:p>
            <a:pPr algn="ctr"/>
            <a:endParaRPr lang="fr-FR" sz="36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Mais il en est rien puisque la terre ferme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se trouve en fait juste en dessous.</a:t>
            </a:r>
          </a:p>
          <a:p>
            <a:pPr algn="ctr"/>
            <a:endParaRPr lang="fr-FR" sz="36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Une photo prise sous un bon angle et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corrigée avec Photoshop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permet aux personnes qui s’y suspendent</a:t>
            </a:r>
          </a:p>
          <a:p>
            <a:pPr algn="ctr"/>
            <a:r>
              <a:rPr lang="fr-F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d’avoir l’air d’être pendues au dessus du vide ! </a:t>
            </a:r>
            <a:endParaRPr lang="fr-FR" sz="36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853479063"/>
      </p:ext>
    </p:extLst>
  </p:cSld>
  <p:clrMapOvr>
    <a:masterClrMapping/>
  </p:clrMapOvr>
  <p:transition xmlns:p14="http://schemas.microsoft.com/office/powerpoint/2010/main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2" name="Image 1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24167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8451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6650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5179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133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3392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942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24167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79063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M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9879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- Plagiat interdit </a:t>
            </a: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Merci </a:t>
            </a: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de respecter mon travail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127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CCFFCC"/>
                </a:solidFill>
              </a:rPr>
              <a:t>Merci à </a:t>
            </a:r>
            <a:r>
              <a:rPr lang="fr-FR" sz="2800" dirty="0" smtClean="0">
                <a:solidFill>
                  <a:srgbClr val="CCFFCC"/>
                </a:solidFill>
              </a:rPr>
              <a:t>Jeannine de </a:t>
            </a:r>
            <a:r>
              <a:rPr lang="fr-FR" sz="2800" dirty="0">
                <a:solidFill>
                  <a:srgbClr val="CCFFCC"/>
                </a:solidFill>
              </a:rPr>
              <a:t>Cordé pour ces belles photos</a:t>
            </a:r>
          </a:p>
        </p:txBody>
      </p:sp>
    </p:spTree>
    <p:extLst>
      <p:ext uri="{BB962C8B-B14F-4D97-AF65-F5344CB8AC3E}">
        <p14:creationId xmlns:p14="http://schemas.microsoft.com/office/powerpoint/2010/main" val="3825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xmlns:p14="http://schemas.microsoft.com/office/powerpoint/2010/main" spd="slow" advTm="3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gm_s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2"/>
            <a:ext cx="9144000" cy="6403555"/>
          </a:xfrm>
          <a:prstGeom prst="rect">
            <a:avLst/>
          </a:prstGeom>
        </p:spPr>
      </p:pic>
      <p:pic>
        <p:nvPicPr>
          <p:cNvPr id="3" name="Image 2" descr="t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1" y="2319475"/>
            <a:ext cx="1583562" cy="2060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3989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 smtClean="0"/>
              <a:t>FIN</a:t>
            </a:r>
            <a:endParaRPr lang="fr-FR" sz="9600" dirty="0"/>
          </a:p>
        </p:txBody>
      </p:sp>
      <p:sp>
        <p:nvSpPr>
          <p:cNvPr id="5" name="Rectangle 4"/>
          <p:cNvSpPr/>
          <p:nvPr/>
        </p:nvSpPr>
        <p:spPr>
          <a:xfrm>
            <a:off x="0" y="612745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D9D9D9"/>
                </a:solidFill>
                <a:latin typeface="Arial"/>
                <a:cs typeface="Arial"/>
              </a:rPr>
              <a:t>Un diaporama de   </a:t>
            </a:r>
            <a:r>
              <a:rPr lang="fr-CA" sz="2400" dirty="0" smtClean="0">
                <a:solidFill>
                  <a:srgbClr val="D9D9D9"/>
                </a:solidFill>
                <a:latin typeface="Arial"/>
                <a:cs typeface="Arial"/>
              </a:rPr>
              <a:t>       </a:t>
            </a:r>
            <a:r>
              <a:rPr lang="fr-CA" sz="2400" dirty="0" smtClean="0">
                <a:solidFill>
                  <a:srgbClr val="FF0000"/>
                </a:solidFill>
                <a:latin typeface="Arial"/>
                <a:cs typeface="Arial"/>
              </a:rPr>
              <a:t>Pierre ALLIEZ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      Ce 22 mars 2016</a:t>
            </a:r>
            <a:endParaRPr lang="fr-CA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8451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2" name="Image 1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" y="0"/>
            <a:ext cx="820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6650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5179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133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3392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4431248" y="1557338"/>
            <a:ext cx="184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  <a:p>
            <a:pPr algn="ctr" eaLnBrk="1" hangingPunct="1"/>
            <a:endParaRPr lang="fr-CA" sz="3200" dirty="0">
              <a:solidFill>
                <a:srgbClr val="FFFF00"/>
              </a:solidFill>
            </a:endParaRPr>
          </a:p>
        </p:txBody>
      </p:sp>
      <p:pic>
        <p:nvPicPr>
          <p:cNvPr id="3" name="Image 2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9425"/>
      </p:ext>
    </p:extLst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160</Words>
  <Application>Microsoft Macintosh PowerPoint</Application>
  <PresentationFormat>Présentation à l'écran (4:3)</PresentationFormat>
  <Paragraphs>60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Album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Jojo et Gilles</dc:creator>
  <cp:lastModifiedBy>Utilisateur de Microsoft Office</cp:lastModifiedBy>
  <cp:revision>33</cp:revision>
  <dcterms:created xsi:type="dcterms:W3CDTF">2011-01-10T20:45:14Z</dcterms:created>
  <dcterms:modified xsi:type="dcterms:W3CDTF">2016-03-22T18:23:34Z</dcterms:modified>
</cp:coreProperties>
</file>