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57" r:id="rId3"/>
    <p:sldId id="307" r:id="rId4"/>
    <p:sldId id="286" r:id="rId5"/>
    <p:sldId id="316" r:id="rId6"/>
    <p:sldId id="308" r:id="rId7"/>
    <p:sldId id="258" r:id="rId8"/>
    <p:sldId id="315" r:id="rId9"/>
    <p:sldId id="300" r:id="rId10"/>
    <p:sldId id="293" r:id="rId11"/>
    <p:sldId id="314" r:id="rId12"/>
    <p:sldId id="301" r:id="rId13"/>
    <p:sldId id="263" r:id="rId14"/>
    <p:sldId id="313" r:id="rId15"/>
    <p:sldId id="302" r:id="rId16"/>
    <p:sldId id="265" r:id="rId17"/>
    <p:sldId id="312" r:id="rId18"/>
    <p:sldId id="303" r:id="rId19"/>
    <p:sldId id="267" r:id="rId20"/>
    <p:sldId id="311" r:id="rId21"/>
    <p:sldId id="304" r:id="rId22"/>
    <p:sldId id="269" r:id="rId23"/>
    <p:sldId id="310" r:id="rId24"/>
    <p:sldId id="305" r:id="rId25"/>
    <p:sldId id="271" r:id="rId26"/>
    <p:sldId id="309" r:id="rId27"/>
    <p:sldId id="306" r:id="rId28"/>
    <p:sldId id="287" r:id="rId29"/>
    <p:sldId id="291" r:id="rId30"/>
    <p:sldId id="288" r:id="rId31"/>
  </p:sldIdLst>
  <p:sldSz cx="12192000" cy="6858000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FQpwEFkMyFqD1h6AUTiPg==" hashData="RUJqaEssOdlD9acEhmsjDkp4x8Q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E1D"/>
    <a:srgbClr val="46523C"/>
    <a:srgbClr val="8A2C33"/>
    <a:srgbClr val="913400"/>
    <a:srgbClr val="FF9900"/>
    <a:srgbClr val="F2E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9B0-89A0-494C-9F94-8A7B3C68DDE9}" type="datetimeFigureOut">
              <a:rPr lang="fr-CH" smtClean="0"/>
              <a:t>18.01.2016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B8195-CECF-4159-ABCD-8B25CA36C20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66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C66814-7A70-4F5E-ABCC-A45F5D22C56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97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66814-7A70-4F5E-ABCC-A45F5D22C560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894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06A3E-9C70-43B4-B40A-15D60BEE898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7046854"/>
      </p:ext>
    </p:extLst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96BB-61A7-441F-8840-C8824656E61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5281067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BBF4-02EA-4641-97F5-0B3E36F15C1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9958452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9EE5-9F05-4503-8FFE-FB0C41DAB3F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4876165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FAE5-02BA-4C48-9218-DCE571ED194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5312933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4884-F450-4CB5-AB50-0411BFA0B30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0565972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58E8-FCC8-4218-94F8-8912DA8ADC4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5807155"/>
      </p:ext>
    </p:extLst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5CD6-B319-40A2-9339-DC6A86B9D89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9907926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212F5-1089-44D0-B6A5-99F5A4FD6EB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1675616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FE8D-A226-4AF6-AE41-54101E742BC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0721965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0D9E-7669-4096-AF81-875CD883774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6304108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54E5B0-6D47-41D2-B76A-0DF2AB6238B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gocmoi.wordpres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fr-FR" sz="4000">
              <a:latin typeface="Monotype Corsiva" pitchFamily="66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975513" y="1482259"/>
            <a:ext cx="8240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Tu ne peux pas retenir le temps.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17605" y="3356769"/>
            <a:ext cx="25567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Présenté par</a:t>
            </a:r>
          </a:p>
          <a:p>
            <a:pPr algn="ctr"/>
            <a:r>
              <a:rPr lang="fr-CA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Ggo</a:t>
            </a:r>
            <a:endParaRPr lang="fr-CA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904007" y="5406883"/>
            <a:ext cx="23839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sz="11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Automatique et musical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  <p:sndAc>
          <p:stSnd>
            <p:snd r:embed="rId2" name="Celine Dion - The Power of  Love - (2).wav"/>
          </p:stSnd>
        </p:sndAc>
      </p:transition>
    </mc:Choice>
    <mc:Fallback>
      <p:transition spd="slow" advTm="6000">
        <p:split orient="vert"/>
        <p:sndAc>
          <p:stSnd>
            <p:snd r:embed="rId2" name="Celine Dion - The Power of  Love - (2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9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231" y="751589"/>
            <a:ext cx="7551940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909" y="692150"/>
            <a:ext cx="7561262" cy="5346700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636561" y="2461093"/>
            <a:ext cx="69188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Mais tu peux toujours cueillir le présent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Ce présent est comme un arbre: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plonge ses profondes racines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Dans ton passé tout plein de souvenir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Et d'expérience,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une sagesse accumulée.</a:t>
            </a:r>
          </a:p>
        </p:txBody>
      </p:sp>
    </p:spTree>
    <p:extLst>
      <p:ext uri="{BB962C8B-B14F-4D97-AF65-F5344CB8AC3E}">
        <p14:creationId xmlns:p14="http://schemas.microsoft.com/office/powerpoint/2010/main" val="14735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1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4652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372" y="751589"/>
            <a:ext cx="7443658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652" y="710429"/>
            <a:ext cx="7561262" cy="5292678"/>
          </a:xfrm>
          <a:prstGeom prst="rect">
            <a:avLst/>
          </a:prstGeom>
          <a:noFill/>
          <a:ln w="38100" cmpd="dbl">
            <a:solidFill>
              <a:srgbClr val="465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975596" y="2153317"/>
            <a:ext cx="624081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Et il lance ses longues branches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vers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ton futur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Tout plein de promesse et d'espérance,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un projet emballant.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Le présent est fait de ton passé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Qui n'est plus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Et de ton futur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Qui n'est pas encore.</a:t>
            </a:r>
          </a:p>
        </p:txBody>
      </p:sp>
    </p:spTree>
    <p:extLst>
      <p:ext uri="{BB962C8B-B14F-4D97-AF65-F5344CB8AC3E}">
        <p14:creationId xmlns:p14="http://schemas.microsoft.com/office/powerpoint/2010/main" val="7931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6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BE1E1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370" y="751589"/>
            <a:ext cx="7525544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41" y="690577"/>
            <a:ext cx="7525544" cy="5292678"/>
          </a:xfrm>
          <a:prstGeom prst="rect">
            <a:avLst/>
          </a:prstGeom>
          <a:noFill/>
          <a:ln w="38100" cmpd="dbl">
            <a:solidFill>
              <a:srgbClr val="BE1E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440467" y="2614981"/>
            <a:ext cx="531106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Prends le temps qui t'est donné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À chaque instant qui passe.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Cueille-le précieusement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l'eau du ruisseau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Qui t'est toujours disponible.</a:t>
            </a:r>
          </a:p>
        </p:txBody>
      </p:sp>
    </p:spTree>
    <p:extLst>
      <p:ext uri="{BB962C8B-B14F-4D97-AF65-F5344CB8AC3E}">
        <p14:creationId xmlns:p14="http://schemas.microsoft.com/office/powerpoint/2010/main" val="27262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15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4652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447" y="751589"/>
            <a:ext cx="7541468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996" y="710768"/>
            <a:ext cx="7540502" cy="5292000"/>
          </a:xfrm>
          <a:prstGeom prst="rect">
            <a:avLst/>
          </a:prstGeom>
          <a:noFill/>
          <a:ln w="38100" cmpd="dbl">
            <a:solidFill>
              <a:srgbClr val="465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955832" y="1845541"/>
            <a:ext cx="42803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Ne gaspille pas ton temps.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Ne passe pas ton temps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à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courir après le temps.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Prends ton </a:t>
            </a: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temps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000" kern="0" dirty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Ne dis pas: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je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n'ai pas le temps</a:t>
            </a: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000" kern="0" dirty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Dis plutôt: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j'ai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tout mon temps.</a:t>
            </a:r>
          </a:p>
        </p:txBody>
      </p:sp>
    </p:spTree>
    <p:extLst>
      <p:ext uri="{BB962C8B-B14F-4D97-AF65-F5344CB8AC3E}">
        <p14:creationId xmlns:p14="http://schemas.microsoft.com/office/powerpoint/2010/main" val="25528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47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997" y="751589"/>
            <a:ext cx="7512917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823" y="692150"/>
            <a:ext cx="7512917" cy="5292678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395583" y="2461094"/>
            <a:ext cx="54008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Ne sois pas avare de ton temps.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Donne de ton temps aux autres.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Ne cours pas tout le temps,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prends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ton temps.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Et laisse au temps le temps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de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faire son temps.</a:t>
            </a:r>
          </a:p>
        </p:txBody>
      </p:sp>
    </p:spTree>
    <p:extLst>
      <p:ext uri="{BB962C8B-B14F-4D97-AF65-F5344CB8AC3E}">
        <p14:creationId xmlns:p14="http://schemas.microsoft.com/office/powerpoint/2010/main" val="3194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998" y="751589"/>
            <a:ext cx="7440830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830" y="751589"/>
            <a:ext cx="7485165" cy="5292678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711451" y="2711719"/>
            <a:ext cx="6697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CA" sz="2000" dirty="0">
                <a:solidFill>
                  <a:srgbClr val="FF9900"/>
                </a:solidFill>
                <a:latin typeface="Castellar" panose="020A0402060406010301" pitchFamily="18" charset="0"/>
              </a:rPr>
              <a:t>Alors, </a:t>
            </a:r>
            <a:endParaRPr lang="fr-CA" sz="200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algn="ctr"/>
            <a:r>
              <a:rPr lang="fr-CA" sz="200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tu </a:t>
            </a:r>
            <a:r>
              <a:rPr lang="fr-CA" sz="2000" dirty="0">
                <a:solidFill>
                  <a:srgbClr val="FF9900"/>
                </a:solidFill>
                <a:latin typeface="Castellar" panose="020A0402060406010301" pitchFamily="18" charset="0"/>
              </a:rPr>
              <a:t>gagneras du temps.</a:t>
            </a:r>
            <a:endParaRPr lang="fr-CH" sz="2000" dirty="0">
              <a:latin typeface="Castellar" panose="020A0402060406010301" pitchFamily="18" charset="0"/>
            </a:endParaRPr>
          </a:p>
          <a:p>
            <a:pPr algn="ctr" eaLnBrk="0" hangingPunct="0"/>
            <a:r>
              <a:rPr lang="fr-CA" sz="2000" dirty="0">
                <a:solidFill>
                  <a:srgbClr val="FF9900"/>
                </a:solidFill>
                <a:latin typeface="Castellar" panose="020A0402060406010301" pitchFamily="18" charset="0"/>
              </a:rPr>
              <a:t>Et tu découvriras que c'est beau </a:t>
            </a:r>
          </a:p>
          <a:p>
            <a:pPr algn="ctr" eaLnBrk="0" hangingPunct="0"/>
            <a:r>
              <a:rPr lang="fr-CA" sz="2000" dirty="0">
                <a:solidFill>
                  <a:srgbClr val="FF9900"/>
                </a:solidFill>
                <a:latin typeface="Castellar" panose="020A0402060406010301" pitchFamily="18" charset="0"/>
              </a:rPr>
              <a:t>et bon le temps</a:t>
            </a:r>
          </a:p>
        </p:txBody>
      </p:sp>
    </p:spTree>
    <p:extLst>
      <p:ext uri="{BB962C8B-B14F-4D97-AF65-F5344CB8AC3E}">
        <p14:creationId xmlns:p14="http://schemas.microsoft.com/office/powerpoint/2010/main" val="3017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6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6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6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6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73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13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617" y="738420"/>
            <a:ext cx="7489330" cy="5236697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617" y="715284"/>
            <a:ext cx="7489329" cy="5282968"/>
          </a:xfrm>
          <a:prstGeom prst="rect">
            <a:avLst/>
          </a:prstGeom>
          <a:noFill/>
          <a:ln w="38100" cmpd="dbl">
            <a:solidFill>
              <a:srgbClr val="BE1E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737824" y="2614980"/>
            <a:ext cx="47163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passe.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coule entre tes doigts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l'eau de la fontaine.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glisse dans ta main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le sable de la mer.</a:t>
            </a:r>
          </a:p>
        </p:txBody>
      </p:sp>
    </p:spTree>
    <p:extLst>
      <p:ext uri="{BB962C8B-B14F-4D97-AF65-F5344CB8AC3E}">
        <p14:creationId xmlns:p14="http://schemas.microsoft.com/office/powerpoint/2010/main" val="174707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774825" y="260351"/>
            <a:ext cx="8642350" cy="6264275"/>
          </a:xfrm>
          <a:prstGeom prst="rect">
            <a:avLst/>
          </a:prstGeom>
          <a:solidFill>
            <a:schemeClr val="tx1"/>
          </a:solidFill>
          <a:ln w="381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8" y="332656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3810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4000">
              <a:latin typeface="Monotype Corsiva" pitchFamily="66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709043" y="1236381"/>
            <a:ext cx="67024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H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Un mot seul</a:t>
            </a:r>
          </a:p>
          <a:p>
            <a:pPr algn="ctr"/>
            <a:r>
              <a:rPr lang="fr-CH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Vaut un long poème</a:t>
            </a:r>
          </a:p>
          <a:p>
            <a:pPr algn="ctr"/>
            <a:r>
              <a:rPr lang="fr-CH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Quand c'est le cœur qui l'a dicté.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726136" y="3441767"/>
            <a:ext cx="27222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H" sz="1000" dirty="0">
                <a:solidFill>
                  <a:srgbClr val="FF9900"/>
                </a:solidFill>
                <a:latin typeface="Castellar" panose="020A0402060406010301" pitchFamily="18" charset="0"/>
              </a:rPr>
              <a:t>Musique : </a:t>
            </a:r>
            <a:r>
              <a:rPr lang="fr-CH" sz="100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de mon blog (B-20) </a:t>
            </a:r>
            <a:endParaRPr lang="fr-CH" sz="1000" dirty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algn="ctr"/>
            <a:endParaRPr lang="fr-CH" sz="2800" dirty="0">
              <a:solidFill>
                <a:srgbClr val="FFC000"/>
              </a:solidFill>
              <a:latin typeface="Monotype Corsiva" pitchFamily="66" charset="0"/>
            </a:endParaRPr>
          </a:p>
          <a:p>
            <a:pPr algn="ctr"/>
            <a:r>
              <a:rPr lang="fr-CH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Les Diaporamas </a:t>
            </a:r>
          </a:p>
          <a:p>
            <a:pPr algn="ctr"/>
            <a:r>
              <a:rPr lang="fr-CH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Dans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3808" y="5050051"/>
            <a:ext cx="264687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kern="0" cap="all" dirty="0">
                <a:ln w="0"/>
                <a:gradFill flip="none">
                  <a:gsLst>
                    <a:gs pos="0">
                      <a:srgbClr val="CEB96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EB96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EB966">
                        <a:shade val="65000"/>
                        <a:satMod val="130000"/>
                      </a:srgbClr>
                    </a:gs>
                    <a:gs pos="92000">
                      <a:srgbClr val="CEB966">
                        <a:shade val="50000"/>
                        <a:satMod val="120000"/>
                      </a:srgbClr>
                    </a:gs>
                    <a:gs pos="100000">
                      <a:srgbClr val="CEB96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L</a:t>
            </a:r>
            <a:r>
              <a:rPr lang="fr-FR" b="1" kern="0" cap="all" dirty="0">
                <a:ln w="0"/>
                <a:gradFill flip="none">
                  <a:gsLst>
                    <a:gs pos="0">
                      <a:srgbClr val="CEB96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EB96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EB966">
                        <a:shade val="65000"/>
                        <a:satMod val="130000"/>
                      </a:srgbClr>
                    </a:gs>
                    <a:gs pos="92000">
                      <a:srgbClr val="CEB966">
                        <a:shade val="50000"/>
                        <a:satMod val="120000"/>
                      </a:srgbClr>
                    </a:gs>
                    <a:gs pos="100000">
                      <a:srgbClr val="CEB96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’Espace de </a:t>
            </a:r>
            <a:r>
              <a:rPr lang="fr-FR" sz="3600" b="1" kern="0" cap="all" dirty="0">
                <a:ln w="0"/>
                <a:gradFill flip="none">
                  <a:gsLst>
                    <a:gs pos="0">
                      <a:srgbClr val="CEB96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EB96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EB966">
                        <a:shade val="65000"/>
                        <a:satMod val="130000"/>
                      </a:srgbClr>
                    </a:gs>
                    <a:gs pos="92000">
                      <a:srgbClr val="CEB966">
                        <a:shade val="50000"/>
                        <a:satMod val="120000"/>
                      </a:srgbClr>
                    </a:gs>
                    <a:gs pos="100000">
                      <a:srgbClr val="CEB96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G</a:t>
            </a:r>
            <a:r>
              <a:rPr lang="fr-FR" b="1" kern="0" cap="all" dirty="0">
                <a:ln w="0"/>
                <a:gradFill flip="none">
                  <a:gsLst>
                    <a:gs pos="0">
                      <a:srgbClr val="CEB96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EB96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EB966">
                        <a:shade val="65000"/>
                        <a:satMod val="130000"/>
                      </a:srgbClr>
                    </a:gs>
                    <a:gs pos="92000">
                      <a:srgbClr val="CEB966">
                        <a:shade val="50000"/>
                        <a:satMod val="120000"/>
                      </a:srgbClr>
                    </a:gs>
                    <a:gs pos="100000">
                      <a:srgbClr val="CEB96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go</a:t>
            </a:r>
            <a:endParaRPr lang="fr-FR" b="1" kern="0" cap="all" dirty="0">
              <a:ln w="0"/>
              <a:gradFill flip="none">
                <a:gsLst>
                  <a:gs pos="0">
                    <a:srgbClr val="CEB966">
                      <a:tint val="75000"/>
                      <a:shade val="75000"/>
                      <a:satMod val="170000"/>
                    </a:srgbClr>
                  </a:gs>
                  <a:gs pos="49000">
                    <a:srgbClr val="CEB966">
                      <a:tint val="88000"/>
                      <a:shade val="65000"/>
                      <a:satMod val="172000"/>
                    </a:srgbClr>
                  </a:gs>
                  <a:gs pos="50000">
                    <a:srgbClr val="CEB966">
                      <a:shade val="65000"/>
                      <a:satMod val="130000"/>
                    </a:srgbClr>
                  </a:gs>
                  <a:gs pos="92000">
                    <a:srgbClr val="CEB966">
                      <a:shade val="50000"/>
                      <a:satMod val="120000"/>
                    </a:srgbClr>
                  </a:gs>
                  <a:gs pos="100000">
                    <a:srgbClr val="CEB96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60" grpId="0" animBg="1"/>
      <p:bldP spid="70661" grpId="0"/>
      <p:bldP spid="7066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5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4652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34" y="751589"/>
            <a:ext cx="7457897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509" y="721869"/>
            <a:ext cx="7525545" cy="5299519"/>
          </a:xfrm>
          <a:prstGeom prst="rect">
            <a:avLst/>
          </a:prstGeom>
          <a:noFill/>
          <a:ln w="38100" cmpd="dbl">
            <a:solidFill>
              <a:srgbClr val="465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589546" y="2461092"/>
            <a:ext cx="50129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Tu ne peux rattraper le passé.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n'est plus.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s'en est allé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le couchant d'hier.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est disparu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un souvenir perdu.</a:t>
            </a:r>
          </a:p>
        </p:txBody>
      </p:sp>
    </p:spTree>
    <p:extLst>
      <p:ext uri="{BB962C8B-B14F-4D97-AF65-F5344CB8AC3E}">
        <p14:creationId xmlns:p14="http://schemas.microsoft.com/office/powerpoint/2010/main" val="36752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74826" y="296862"/>
            <a:ext cx="8642350" cy="6264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4652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79651" y="692150"/>
            <a:ext cx="7561263" cy="5329238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369" y="764704"/>
            <a:ext cx="7525545" cy="5210359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651" y="674688"/>
            <a:ext cx="7561263" cy="5346700"/>
          </a:xfrm>
          <a:prstGeom prst="rect">
            <a:avLst/>
          </a:prstGeom>
          <a:noFill/>
          <a:ln w="38100" cmpd="dbl">
            <a:solidFill>
              <a:srgbClr val="46523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313830" y="2307204"/>
            <a:ext cx="55643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Tu ne peux emprisonner le futur.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n'est pas encore.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viendra à son heure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le levant de demain.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Il te rejoindra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Comme la vague </a:t>
            </a:r>
            <a:endParaRPr lang="fr-CH" sz="2000" kern="0" dirty="0" smtClean="0">
              <a:solidFill>
                <a:srgbClr val="FF9900"/>
              </a:solidFill>
              <a:latin typeface="Castellar" panose="020A0402060406010301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 smtClean="0">
                <a:solidFill>
                  <a:srgbClr val="FF9900"/>
                </a:solidFill>
                <a:latin typeface="Castellar" panose="020A0402060406010301" pitchFamily="18" charset="0"/>
              </a:rPr>
              <a:t>qui </a:t>
            </a:r>
            <a:r>
              <a:rPr lang="fr-CH" sz="2000" kern="0" dirty="0">
                <a:solidFill>
                  <a:srgbClr val="FF9900"/>
                </a:solidFill>
                <a:latin typeface="Castellar" panose="020A0402060406010301" pitchFamily="18" charset="0"/>
              </a:rPr>
              <a:t>s'approche du rivage.</a:t>
            </a:r>
          </a:p>
        </p:txBody>
      </p:sp>
    </p:spTree>
    <p:extLst>
      <p:ext uri="{BB962C8B-B14F-4D97-AF65-F5344CB8AC3E}">
        <p14:creationId xmlns:p14="http://schemas.microsoft.com/office/powerpoint/2010/main" val="31666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321</Words>
  <Application>Microsoft Office PowerPoint</Application>
  <PresentationFormat>Grand écran</PresentationFormat>
  <Paragraphs>70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Castellar</vt:lpstr>
      <vt:lpstr>Monotype Corsiva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Ggo</Company>
  <LinksUpToDate>false</LinksUpToDate>
  <SharedDoc>false</SharedDoc>
  <HyperlinkBase>Ggo - Diaporamas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B-20 - Tu ne peux pas retenir le temps - Ggo ...</dc:title>
  <dc:subject>reflexion</dc:subject>
  <dc:creator>Ggo</dc:creator>
  <cp:keywords>Réflexion</cp:keywords>
  <dc:description>repris le 20.12.2012 Ggo ...</dc:description>
  <cp:lastModifiedBy>jjodd -</cp:lastModifiedBy>
  <cp:revision>80</cp:revision>
  <dcterms:created xsi:type="dcterms:W3CDTF">2010-04-18T15:53:40Z</dcterms:created>
  <dcterms:modified xsi:type="dcterms:W3CDTF">2016-01-18T13:30:25Z</dcterms:modified>
  <cp:category>réflexion</cp:category>
  <cp:contentStatus>Diaporama</cp:contentStatus>
</cp:coreProperties>
</file>