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314" r:id="rId3"/>
    <p:sldId id="356" r:id="rId4"/>
    <p:sldId id="354" r:id="rId5"/>
    <p:sldId id="355" r:id="rId6"/>
    <p:sldId id="390" r:id="rId7"/>
    <p:sldId id="315" r:id="rId8"/>
    <p:sldId id="321" r:id="rId9"/>
    <p:sldId id="322" r:id="rId10"/>
    <p:sldId id="323" r:id="rId11"/>
    <p:sldId id="324" r:id="rId12"/>
    <p:sldId id="326" r:id="rId13"/>
    <p:sldId id="327" r:id="rId14"/>
    <p:sldId id="328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0" r:id="rId25"/>
    <p:sldId id="341" r:id="rId26"/>
    <p:sldId id="342" r:id="rId27"/>
    <p:sldId id="343" r:id="rId28"/>
    <p:sldId id="389" r:id="rId29"/>
    <p:sldId id="344" r:id="rId30"/>
    <p:sldId id="345" r:id="rId31"/>
    <p:sldId id="346" r:id="rId32"/>
    <p:sldId id="350" r:id="rId33"/>
    <p:sldId id="348" r:id="rId34"/>
    <p:sldId id="347" r:id="rId35"/>
    <p:sldId id="351" r:id="rId36"/>
    <p:sldId id="352" r:id="rId37"/>
    <p:sldId id="353" r:id="rId38"/>
    <p:sldId id="391" r:id="rId39"/>
    <p:sldId id="392" r:id="rId40"/>
    <p:sldId id="393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52B8-1177-A243-9E62-4AC7616856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07521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32262-474C-DC41-92FC-1C0158875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1684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9AC6-6C3F-AF46-9BCC-0644E7EA5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8220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C1A39-66C9-0F4E-AA60-5E74B4F6E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5360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AAF35-C43E-694F-8DEF-6C64807D7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0442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7841D-D79F-2543-BB17-C1AEFD67C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748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21B3B-D79E-8C4C-9B3B-8C69C063C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74465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03A8-D9D0-2A42-88C8-062D638C6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4362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0885-40F5-724F-A3E0-4FC916391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740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523BB-D3AE-0D4E-97F3-72F0AC562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2449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FBEE4-120B-0447-998F-35E9F7897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4725"/>
      </p:ext>
    </p:extLst>
  </p:cSld>
  <p:clrMapOvr>
    <a:masterClrMapping/>
  </p:clrMapOvr>
  <p:transition xmlns:p14="http://schemas.microsoft.com/office/powerpoint/2010/main" advClick="0" advTm="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fr-FR"/>
              <a:t>单击此处编辑母版标题样式</a:t>
            </a:r>
            <a:endParaRPr lang="fr-FR" altLang="zh-CN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fr-FR"/>
              <a:t>单击此处编辑母版文本样式</a:t>
            </a:r>
            <a:endParaRPr lang="fr-FR" altLang="zh-CN"/>
          </a:p>
          <a:p>
            <a:pPr lvl="1"/>
            <a:r>
              <a:rPr lang="zh-CN" altLang="fr-FR"/>
              <a:t>第二级</a:t>
            </a:r>
            <a:endParaRPr lang="fr-FR" altLang="zh-CN"/>
          </a:p>
          <a:p>
            <a:pPr lvl="2"/>
            <a:r>
              <a:rPr lang="zh-CN" altLang="fr-FR"/>
              <a:t>第三级</a:t>
            </a:r>
            <a:endParaRPr lang="fr-FR" altLang="zh-CN"/>
          </a:p>
          <a:p>
            <a:pPr lvl="3"/>
            <a:r>
              <a:rPr lang="zh-CN" altLang="fr-FR"/>
              <a:t>第四级</a:t>
            </a:r>
            <a:endParaRPr lang="fr-FR" altLang="zh-CN"/>
          </a:p>
          <a:p>
            <a:pPr lvl="4"/>
            <a:r>
              <a:rPr lang="zh-CN" altLang="fr-FR"/>
              <a:t>第五级</a:t>
            </a:r>
            <a:endParaRPr lang="fr-FR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D38D18-D752-1345-AE21-2A0F92385E5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ª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ª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图片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" b="44775"/>
          <a:stretch>
            <a:fillRect/>
          </a:stretch>
        </p:blipFill>
        <p:spPr bwMode="auto">
          <a:xfrm>
            <a:off x="0" y="2492375"/>
            <a:ext cx="9144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38610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Ecole de NICE</a:t>
            </a:r>
            <a:endParaRPr lang="fr-FR" sz="8000" dirty="0"/>
          </a:p>
        </p:txBody>
      </p:sp>
      <p:pic>
        <p:nvPicPr>
          <p:cNvPr id="4" name="Picture 7" descr="informatique-souris-000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58265"/>
            <a:ext cx="1547664" cy="9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7624" y="6021288"/>
            <a:ext cx="6417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Mettre le son , avancer à votre rythme</a:t>
            </a:r>
            <a:endParaRPr lang="fr-FR" sz="32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ransition xmlns:p14="http://schemas.microsoft.com/office/powerpoint/2010/main" spd="slow" advTm="6000">
    <p:split orient="vert"/>
    <p:sndAc>
      <p:stSnd loop="1">
        <p:snd r:embed="rId2" name="茉莉花（神秘园）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298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638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0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20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4644008" y="3902084"/>
            <a:ext cx="4603468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0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20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5508104" y="5589240"/>
            <a:ext cx="3635896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rc Monumental</a:t>
            </a:r>
          </a:p>
          <a:p>
            <a:pPr algn="ctr">
              <a:lnSpc>
                <a:spcPct val="140000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à</a:t>
            </a:r>
            <a:r>
              <a:rPr lang="en-US" sz="24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NICE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750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298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4427984" y="6278348"/>
            <a:ext cx="474748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5744793"/>
            <a:ext cx="439651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638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0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20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5222" y="5774292"/>
            <a:ext cx="475655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0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6237312"/>
            <a:ext cx="3347864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2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20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750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8128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298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638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5157192"/>
            <a:ext cx="4756556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/>
              <a:t>   </a:t>
            </a:r>
            <a:r>
              <a:rPr lang="en-US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endParaRPr lang="en-US" sz="24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4499992" y="6278348"/>
            <a:ext cx="46754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20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4716016" y="6278348"/>
            <a:ext cx="445945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0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0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20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750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 descr="Diapositiv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"/>
    </mc:Choice>
    <mc:Fallback xmlns="">
      <p:transition xmlns:p14="http://schemas.microsoft.com/office/powerpoint/2010/main" spd="slow" advTm="22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298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gm_s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72"/>
            <a:ext cx="9144000" cy="6403555"/>
          </a:xfrm>
          <a:prstGeom prst="rect">
            <a:avLst/>
          </a:prstGeom>
        </p:spPr>
      </p:pic>
      <p:pic>
        <p:nvPicPr>
          <p:cNvPr id="3" name="Image 2" descr="t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41" y="2319475"/>
            <a:ext cx="1583562" cy="2060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3989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dirty="0" smtClean="0"/>
              <a:t>FIN</a:t>
            </a:r>
            <a:endParaRPr lang="fr-FR" sz="9600" dirty="0"/>
          </a:p>
        </p:txBody>
      </p:sp>
      <p:sp>
        <p:nvSpPr>
          <p:cNvPr id="5" name="Rectangle 4"/>
          <p:cNvSpPr/>
          <p:nvPr/>
        </p:nvSpPr>
        <p:spPr>
          <a:xfrm>
            <a:off x="0" y="612745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solidFill>
                  <a:srgbClr val="D9D9D9"/>
                </a:solidFill>
                <a:latin typeface="Arial"/>
                <a:cs typeface="Arial"/>
              </a:rPr>
              <a:t>Un diaporama de   </a:t>
            </a:r>
            <a:r>
              <a:rPr lang="fr-CA" sz="2400" dirty="0" smtClean="0">
                <a:solidFill>
                  <a:srgbClr val="D9D9D9"/>
                </a:solidFill>
                <a:latin typeface="Arial"/>
                <a:cs typeface="Arial"/>
              </a:rPr>
              <a:t>              </a:t>
            </a:r>
            <a:r>
              <a:rPr lang="fr-CA" sz="2400" dirty="0" smtClean="0">
                <a:solidFill>
                  <a:srgbClr val="FF0000"/>
                </a:solidFill>
                <a:latin typeface="Arial"/>
                <a:cs typeface="Arial"/>
              </a:rPr>
              <a:t>Pierre ALLIEZ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      </a:t>
            </a:r>
            <a:r>
              <a:rPr lang="fr-CA" sz="2400" dirty="0">
                <a:solidFill>
                  <a:srgbClr val="FFFF00"/>
                </a:solidFill>
                <a:latin typeface="Arial"/>
                <a:cs typeface="Arial"/>
              </a:rPr>
              <a:t>Ce 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3 avril </a:t>
            </a:r>
            <a:r>
              <a:rPr lang="fr-CA" sz="2400" dirty="0">
                <a:solidFill>
                  <a:srgbClr val="FFFF00"/>
                </a:solidFill>
                <a:latin typeface="Arial"/>
                <a:cs typeface="Arial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6683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638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1468" y="6278348"/>
            <a:ext cx="9144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/>
              <a:t>    </a:t>
            </a:r>
            <a:endParaRPr lang="en-US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663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0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20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4575" y="458152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dirty="0">
              <a:latin typeface="Times New Roman" charset="0"/>
            </a:endParaRPr>
          </a:p>
        </p:txBody>
      </p:sp>
      <p:pic>
        <p:nvPicPr>
          <p:cNvPr id="2" name="Image 1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750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欢天喜地">
  <a:themeElements>
    <a:clrScheme name="欢天喜地 1">
      <a:dk1>
        <a:srgbClr val="C0C0C0"/>
      </a:dk1>
      <a:lt1>
        <a:srgbClr val="FFFFFF"/>
      </a:lt1>
      <a:dk2>
        <a:srgbClr val="FFA679"/>
      </a:dk2>
      <a:lt2>
        <a:srgbClr val="FFFF66"/>
      </a:lt2>
      <a:accent1>
        <a:srgbClr val="9C9CBE"/>
      </a:accent1>
      <a:accent2>
        <a:srgbClr val="FFFFCC"/>
      </a:accent2>
      <a:accent3>
        <a:srgbClr val="FFD0BE"/>
      </a:accent3>
      <a:accent4>
        <a:srgbClr val="DADADA"/>
      </a:accent4>
      <a:accent5>
        <a:srgbClr val="CBCBDB"/>
      </a:accent5>
      <a:accent6>
        <a:srgbClr val="E7E7B9"/>
      </a:accent6>
      <a:hlink>
        <a:srgbClr val="CCECFF"/>
      </a:hlink>
      <a:folHlink>
        <a:srgbClr val="99FF66"/>
      </a:folHlink>
    </a:clrScheme>
    <a:fontScheme name="欢天喜地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欢天喜地 1">
        <a:dk1>
          <a:srgbClr val="C0C0C0"/>
        </a:dk1>
        <a:lt1>
          <a:srgbClr val="FFFFFF"/>
        </a:lt1>
        <a:dk2>
          <a:srgbClr val="FFA679"/>
        </a:dk2>
        <a:lt2>
          <a:srgbClr val="FFFF66"/>
        </a:lt2>
        <a:accent1>
          <a:srgbClr val="9C9CBE"/>
        </a:accent1>
        <a:accent2>
          <a:srgbClr val="FFFFCC"/>
        </a:accent2>
        <a:accent3>
          <a:srgbClr val="FFD0BE"/>
        </a:accent3>
        <a:accent4>
          <a:srgbClr val="DADADA"/>
        </a:accent4>
        <a:accent5>
          <a:srgbClr val="CBCBDB"/>
        </a:accent5>
        <a:accent6>
          <a:srgbClr val="E7E7B9"/>
        </a:accent6>
        <a:hlink>
          <a:srgbClr val="CCECFF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2">
        <a:dk1>
          <a:srgbClr val="B2B2B2"/>
        </a:dk1>
        <a:lt1>
          <a:srgbClr val="FFFFFF"/>
        </a:lt1>
        <a:dk2>
          <a:srgbClr val="EBA18D"/>
        </a:dk2>
        <a:lt2>
          <a:srgbClr val="FFFFFF"/>
        </a:lt2>
        <a:accent1>
          <a:srgbClr val="C97F94"/>
        </a:accent1>
        <a:accent2>
          <a:srgbClr val="CC99FF"/>
        </a:accent2>
        <a:accent3>
          <a:srgbClr val="F3CDC5"/>
        </a:accent3>
        <a:accent4>
          <a:srgbClr val="DADADA"/>
        </a:accent4>
        <a:accent5>
          <a:srgbClr val="E1C0C8"/>
        </a:accent5>
        <a:accent6>
          <a:srgbClr val="B98AE7"/>
        </a:accent6>
        <a:hlink>
          <a:srgbClr val="FFFF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3">
        <a:dk1>
          <a:srgbClr val="000000"/>
        </a:dk1>
        <a:lt1>
          <a:srgbClr val="FFFFFF"/>
        </a:lt1>
        <a:dk2>
          <a:srgbClr val="FFFF00"/>
        </a:dk2>
        <a:lt2>
          <a:srgbClr val="C0C0C0"/>
        </a:lt2>
        <a:accent1>
          <a:srgbClr val="FEE2E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EEEEE"/>
        </a:accent5>
        <a:accent6>
          <a:srgbClr val="E7E7E7"/>
        </a:accent6>
        <a:hlink>
          <a:srgbClr val="FFFF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4">
        <a:dk1>
          <a:srgbClr val="C0C0C0"/>
        </a:dk1>
        <a:lt1>
          <a:srgbClr val="FFFFFF"/>
        </a:lt1>
        <a:dk2>
          <a:srgbClr val="E0A172"/>
        </a:dk2>
        <a:lt2>
          <a:srgbClr val="FFFF99"/>
        </a:lt2>
        <a:accent1>
          <a:srgbClr val="89A3AB"/>
        </a:accent1>
        <a:accent2>
          <a:srgbClr val="CCCCFF"/>
        </a:accent2>
        <a:accent3>
          <a:srgbClr val="EDCDBC"/>
        </a:accent3>
        <a:accent4>
          <a:srgbClr val="DADADA"/>
        </a:accent4>
        <a:accent5>
          <a:srgbClr val="C4CED2"/>
        </a:accent5>
        <a:accent6>
          <a:srgbClr val="B9B9E7"/>
        </a:accent6>
        <a:hlink>
          <a:srgbClr val="4D4D4D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5">
        <a:dk1>
          <a:srgbClr val="B2B2B2"/>
        </a:dk1>
        <a:lt1>
          <a:srgbClr val="FFFF66"/>
        </a:lt1>
        <a:dk2>
          <a:srgbClr val="D5E2CC"/>
        </a:dk2>
        <a:lt2>
          <a:srgbClr val="FFFFFF"/>
        </a:lt2>
        <a:accent1>
          <a:srgbClr val="859AC3"/>
        </a:accent1>
        <a:accent2>
          <a:srgbClr val="66CCFF"/>
        </a:accent2>
        <a:accent3>
          <a:srgbClr val="E7EEE2"/>
        </a:accent3>
        <a:accent4>
          <a:srgbClr val="DADA56"/>
        </a:accent4>
        <a:accent5>
          <a:srgbClr val="C2CADE"/>
        </a:accent5>
        <a:accent6>
          <a:srgbClr val="5CB9E7"/>
        </a:accent6>
        <a:hlink>
          <a:srgbClr val="0000CC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6">
        <a:dk1>
          <a:srgbClr val="C0C0C0"/>
        </a:dk1>
        <a:lt1>
          <a:srgbClr val="FFFFCC"/>
        </a:lt1>
        <a:dk2>
          <a:srgbClr val="FFCC99"/>
        </a:dk2>
        <a:lt2>
          <a:srgbClr val="000000"/>
        </a:lt2>
        <a:accent1>
          <a:srgbClr val="73A78D"/>
        </a:accent1>
        <a:accent2>
          <a:srgbClr val="CC3399"/>
        </a:accent2>
        <a:accent3>
          <a:srgbClr val="FFE2CA"/>
        </a:accent3>
        <a:accent4>
          <a:srgbClr val="DADAAE"/>
        </a:accent4>
        <a:accent5>
          <a:srgbClr val="BCD0C5"/>
        </a:accent5>
        <a:accent6>
          <a:srgbClr val="B92D8A"/>
        </a:accent6>
        <a:hlink>
          <a:srgbClr val="CCEC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7">
        <a:dk1>
          <a:srgbClr val="000066"/>
        </a:dk1>
        <a:lt1>
          <a:srgbClr val="F48E6E"/>
        </a:lt1>
        <a:dk2>
          <a:srgbClr val="FFFF99"/>
        </a:dk2>
        <a:lt2>
          <a:srgbClr val="C0C0C0"/>
        </a:lt2>
        <a:accent1>
          <a:srgbClr val="E8E8CE"/>
        </a:accent1>
        <a:accent2>
          <a:srgbClr val="3333CC"/>
        </a:accent2>
        <a:accent3>
          <a:srgbClr val="F8C6BA"/>
        </a:accent3>
        <a:accent4>
          <a:srgbClr val="000056"/>
        </a:accent4>
        <a:accent5>
          <a:srgbClr val="F2F2E3"/>
        </a:accent5>
        <a:accent6>
          <a:srgbClr val="2D2DB9"/>
        </a:accent6>
        <a:hlink>
          <a:srgbClr val="FFFF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8">
        <a:dk1>
          <a:srgbClr val="B2B2B2"/>
        </a:dk1>
        <a:lt1>
          <a:srgbClr val="66FFFF"/>
        </a:lt1>
        <a:dk2>
          <a:srgbClr val="FFCCCC"/>
        </a:dk2>
        <a:lt2>
          <a:srgbClr val="660066"/>
        </a:lt2>
        <a:accent1>
          <a:srgbClr val="7592B1"/>
        </a:accent1>
        <a:accent2>
          <a:srgbClr val="008080"/>
        </a:accent2>
        <a:accent3>
          <a:srgbClr val="FFE2E2"/>
        </a:accent3>
        <a:accent4>
          <a:srgbClr val="56DADA"/>
        </a:accent4>
        <a:accent5>
          <a:srgbClr val="BDC7D5"/>
        </a:accent5>
        <a:accent6>
          <a:srgbClr val="007373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Pages>0</Pages>
  <Words>47</Words>
  <Characters>0</Characters>
  <Application>Microsoft Macintosh PowerPoint</Application>
  <DocSecurity>0</DocSecurity>
  <PresentationFormat>Présentation à l'écran (4:3)</PresentationFormat>
  <Lines>0</Lines>
  <Paragraphs>28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欢天喜地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番茄花园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美国摄影师镜头下的美丽中国：神秘、古老、</dc:title>
  <dc:subject/>
  <dc:creator>番茄花园</dc:creator>
  <cp:keywords/>
  <dc:description/>
  <cp:lastModifiedBy>Utilisateur de Microsoft Office</cp:lastModifiedBy>
  <cp:revision>44</cp:revision>
  <cp:lastPrinted>1899-12-30T00:00:00Z</cp:lastPrinted>
  <dcterms:created xsi:type="dcterms:W3CDTF">2011-02-08T07:45:16Z</dcterms:created>
  <dcterms:modified xsi:type="dcterms:W3CDTF">2014-04-04T07:30:55Z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