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70" r:id="rId3"/>
    <p:sldId id="291" r:id="rId4"/>
    <p:sldId id="290" r:id="rId5"/>
    <p:sldId id="275" r:id="rId6"/>
    <p:sldId id="259" r:id="rId7"/>
    <p:sldId id="267" r:id="rId8"/>
    <p:sldId id="265" r:id="rId9"/>
    <p:sldId id="266" r:id="rId10"/>
    <p:sldId id="261" r:id="rId11"/>
    <p:sldId id="307" r:id="rId12"/>
    <p:sldId id="276" r:id="rId13"/>
    <p:sldId id="281" r:id="rId14"/>
    <p:sldId id="318" r:id="rId15"/>
    <p:sldId id="305" r:id="rId16"/>
    <p:sldId id="31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23DB-0D8D-4B03-8CE9-C8658E5B9FC9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F242-08C1-464E-83A0-8D0344BEB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\Desktop\diaposs\Diapositive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-32" y="67454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Kamdou.net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Meilleurs Diaporamas Gratuits du Net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" y="4857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Mostafa</a:t>
            </a:r>
          </a:p>
          <a:p>
            <a:pPr algn="ctr"/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vous présente</a:t>
            </a:r>
            <a:endParaRPr lang="fr-FR" sz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\Desktop\diaposs\Diapositive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stSnd loop="1">
        <p:snd r:embed="rId2" name="lotu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17" dur="1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19" dur="1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27" dur="1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diaposs\Diapositive5.JPG"/>
          <p:cNvPicPr>
            <a:picLocks noChangeAspect="1" noChangeArrowheads="1"/>
          </p:cNvPicPr>
          <p:nvPr/>
        </p:nvPicPr>
        <p:blipFill>
          <a:blip r:embed="rId2">
            <a:lum contrast="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2" y="5378579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jouer...</a:t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fraîcheur de l'enfance !</a:t>
            </a:r>
          </a:p>
        </p:txBody>
      </p:sp>
      <p:pic>
        <p:nvPicPr>
          <p:cNvPr id="5" name="Picture 2" descr="C:\Users\a\Desktop\diaposs\Diapositive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006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rêver...</a:t>
            </a:r>
            <a:b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un souffle de bonheur !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\Desktop\diaposs\Diapositive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0006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rêver...</a:t>
            </a:r>
            <a:b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un souffle de bonheur !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diaposs\Diapositive20.JPG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" y="4231053"/>
            <a:ext cx="9144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vivre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 le temps passe vite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ne revient jamais.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\Desktop\diaposs\Diapositive20.JPG"/>
          <p:cNvPicPr>
            <a:picLocks noChangeAspect="1" noChangeArrowheads="1"/>
          </p:cNvPicPr>
          <p:nvPr/>
        </p:nvPicPr>
        <p:blipFill>
          <a:blip r:embed="rId2">
            <a:lum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" y="4231053"/>
            <a:ext cx="9144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vivre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 le temps passe vite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ne revient jamais.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diaposs\Diapositive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319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Suis ton chemin…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vis ta vie    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\Desktop\diaposs\Diapositiv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0319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Suis ton chemin…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vis ta vie    </a:t>
            </a:r>
          </a:p>
        </p:txBody>
      </p:sp>
      <p:pic>
        <p:nvPicPr>
          <p:cNvPr id="4" name="Picture 2" descr="C:\Users\a\Desktop\diaposs\Diapositive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" y="571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</a:t>
            </a:r>
            <a:endParaRPr lang="fr-FR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285784" y="311557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musique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Secret Garden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Lotus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285784" y="533241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réalisation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Mostafa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\Desktop\diaposs\Diapositiv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" y="571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</a:t>
            </a:r>
            <a:endParaRPr lang="fr-FR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285784" y="311557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musique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Secret Garden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Lotus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285784" y="533241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réalisation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Mostafa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\Desktop\diaposs\Diapositive21.JPG"/>
          <p:cNvPicPr>
            <a:picLocks noChangeAspect="1" noChangeArrowheads="1"/>
          </p:cNvPicPr>
          <p:nvPr/>
        </p:nvPicPr>
        <p:blipFill>
          <a:blip r:embed="rId3">
            <a:lum bright="1000" contras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a\Desktop\diaposs\Diapositive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\Desktop\diaposs\Diapositiv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\Desktop\diaposs\Diaposi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\Desktop\diaposs\Diapositive54.JPG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\Desktop\diaposs\Diapositive17.JPG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791378"/>
            <a:ext cx="9144000" cy="1117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d'aimer...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le secret de l'éternelle jeunesse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rire…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C’est la musique de l’âme !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pleurer…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C’est l’émotion d’un grand cœur !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lire...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source du savoir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d'écouter...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force de l'intelligence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penser...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clef de la réussite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jouer...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fraîcheur de l'enfance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rêver...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un souffle de bonheur !</a:t>
            </a:r>
            <a:b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vivre car le temps passe vite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 revient jamais.</a:t>
            </a:r>
          </a:p>
          <a:p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Suis ton chemin…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vis ta vie   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éalisation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Mostafa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 </a:t>
            </a:r>
            <a:r>
              <a:rPr lang="fr-FR" sz="24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xit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99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9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\Desktop\diaposs\Diapositive17.JP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\Desktop\diaposs\Diapositive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2974" y="98231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amdou.net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Meilleurs Diaporamas Gratuits du Net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\Desktop\diaposs\Diapositiv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\Desktop\diaposs\Diapositive35.JPG"/>
          <p:cNvPicPr>
            <a:picLocks noChangeAspect="1" noChangeArrowheads="1"/>
          </p:cNvPicPr>
          <p:nvPr/>
        </p:nvPicPr>
        <p:blipFill>
          <a:blip r:embed="rId3">
            <a:lum contrast="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" y="571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Prends le Temps</a:t>
            </a:r>
            <a:endParaRPr lang="fr-FR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\Desktop\diaposs\Diapositiv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" y="571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Prends le Temps</a:t>
            </a:r>
            <a:endParaRPr lang="fr-FR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diaposs\Diapositive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147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Prends le temps d'aimer...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C'est le secret de l'éternelle jeunesse !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\Desktop\diaposs\Diapositiv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7147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Prends le temps d'aimer...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C'est le secret de l'éternelle jeunesse !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diaposs\Diapositive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rire…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la musique de l’âme 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35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\Desktop\diaposs\Diapositiv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rire…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la musique de l’âme !</a:t>
            </a:r>
          </a:p>
        </p:txBody>
      </p:sp>
      <p:pic>
        <p:nvPicPr>
          <p:cNvPr id="4" name="Picture 2" descr="C:\Users\a\Desktop\diaposs\Diapositiv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pleurer…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l’émotion d’un grand cœur 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9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\Desktop\diaposs\Diapositiv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pleurer…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l’émotion d’un grand cœur !</a:t>
            </a:r>
          </a:p>
        </p:txBody>
      </p:sp>
      <p:pic>
        <p:nvPicPr>
          <p:cNvPr id="6" name="Picture 2" descr="C:\Users\a\Desktop\diaposs\Diapositiv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61763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lire...</a:t>
            </a:r>
            <a:b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source du savoir !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\Desktop\diaposs\Diapositiv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61763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Prends le temps de lire...</a:t>
            </a:r>
            <a:b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C'est la source du savoir !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diaposs\Diapositive9.JPG"/>
          <p:cNvPicPr>
            <a:picLocks noChangeAspect="1" noChangeArrowheads="1"/>
          </p:cNvPicPr>
          <p:nvPr/>
        </p:nvPicPr>
        <p:blipFill>
          <a:blip r:embed="rId3">
            <a:lum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d'écouter...</a:t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force de l'intelligence 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\Desktop\diaposs\Diapositive9.JPG"/>
          <p:cNvPicPr>
            <a:picLocks noChangeAspect="1" noChangeArrowheads="1"/>
          </p:cNvPicPr>
          <p:nvPr/>
        </p:nvPicPr>
        <p:blipFill>
          <a:blip r:embed="rId2">
            <a:lum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d'écouter...</a:t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force de l'intelligence !</a:t>
            </a:r>
          </a:p>
        </p:txBody>
      </p:sp>
      <p:pic>
        <p:nvPicPr>
          <p:cNvPr id="4" name="Picture 2" descr="C:\Users\a\Desktop\diaposs\Diapositive10.JPG"/>
          <p:cNvPicPr>
            <a:picLocks noChangeAspect="1" noChangeArrowheads="1"/>
          </p:cNvPicPr>
          <p:nvPr/>
        </p:nvPicPr>
        <p:blipFill>
          <a:blip r:embed="rId3">
            <a:lum bright="-2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71414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penser...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clef de la réussite 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\Desktop\diaposs\Diapositive10.JPG"/>
          <p:cNvPicPr>
            <a:picLocks noChangeAspect="1" noChangeArrowheads="1"/>
          </p:cNvPicPr>
          <p:nvPr/>
        </p:nvPicPr>
        <p:blipFill>
          <a:blip r:embed="rId2">
            <a:lum bright="-2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1414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penser...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clef de la réussite !</a:t>
            </a:r>
          </a:p>
        </p:txBody>
      </p:sp>
      <p:pic>
        <p:nvPicPr>
          <p:cNvPr id="4" name="Picture 2" descr="C:\Users\a\Desktop\diaposs\Diapositive43.JPG"/>
          <p:cNvPicPr>
            <a:picLocks noChangeAspect="1" noChangeArrowheads="1"/>
          </p:cNvPicPr>
          <p:nvPr/>
        </p:nvPicPr>
        <p:blipFill>
          <a:blip r:embed="rId3">
            <a:lum contrast="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a\Desktop\diaposs\Diapositive5.JPG"/>
          <p:cNvPicPr>
            <a:picLocks noChangeAspect="1" noChangeArrowheads="1"/>
          </p:cNvPicPr>
          <p:nvPr/>
        </p:nvPicPr>
        <p:blipFill>
          <a:blip r:embed="rId4">
            <a:lum contrast="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2" y="5378579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Prends le temps de jouer...</a:t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la fraîcheur de l'enfance 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215</Words>
  <Application>Microsoft Office PowerPoint</Application>
  <PresentationFormat>Affichage à l'écran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Prends le Temps</dc:title>
  <dc:creator>Mostafa</dc:creator>
  <cp:lastModifiedBy>a</cp:lastModifiedBy>
  <cp:revision>35</cp:revision>
  <dcterms:created xsi:type="dcterms:W3CDTF">2016-03-05T21:53:14Z</dcterms:created>
  <dcterms:modified xsi:type="dcterms:W3CDTF">2016-03-08T22:49:34Z</dcterms:modified>
</cp:coreProperties>
</file>