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1" r:id="rId2"/>
    <p:sldId id="392" r:id="rId3"/>
    <p:sldId id="378" r:id="rId4"/>
    <p:sldId id="373" r:id="rId5"/>
    <p:sldId id="375" r:id="rId6"/>
    <p:sldId id="377" r:id="rId7"/>
    <p:sldId id="387" r:id="rId8"/>
    <p:sldId id="385" r:id="rId9"/>
    <p:sldId id="390" r:id="rId10"/>
    <p:sldId id="386" r:id="rId11"/>
    <p:sldId id="374" r:id="rId12"/>
    <p:sldId id="368" r:id="rId13"/>
    <p:sldId id="388" r:id="rId14"/>
    <p:sldId id="270" r:id="rId15"/>
    <p:sldId id="292" r:id="rId16"/>
    <p:sldId id="256" r:id="rId17"/>
    <p:sldId id="382" r:id="rId18"/>
    <p:sldId id="389" r:id="rId19"/>
    <p:sldId id="281" r:id="rId20"/>
    <p:sldId id="267" r:id="rId21"/>
    <p:sldId id="265" r:id="rId22"/>
    <p:sldId id="275" r:id="rId23"/>
    <p:sldId id="282" r:id="rId24"/>
    <p:sldId id="283" r:id="rId25"/>
    <p:sldId id="291" r:id="rId26"/>
    <p:sldId id="285" r:id="rId27"/>
    <p:sldId id="286" r:id="rId28"/>
    <p:sldId id="293" r:id="rId29"/>
    <p:sldId id="298" r:id="rId30"/>
    <p:sldId id="297" r:id="rId31"/>
    <p:sldId id="271" r:id="rId32"/>
    <p:sldId id="300" r:id="rId33"/>
    <p:sldId id="303" r:id="rId34"/>
    <p:sldId id="319" r:id="rId35"/>
    <p:sldId id="310" r:id="rId36"/>
    <p:sldId id="315" r:id="rId37"/>
    <p:sldId id="320" r:id="rId38"/>
    <p:sldId id="321" r:id="rId39"/>
    <p:sldId id="322" r:id="rId40"/>
    <p:sldId id="357" r:id="rId41"/>
    <p:sldId id="380" r:id="rId42"/>
    <p:sldId id="356" r:id="rId43"/>
    <p:sldId id="305" r:id="rId44"/>
    <p:sldId id="363" r:id="rId45"/>
    <p:sldId id="338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xszcHet3roaK1WOb7px+Q==" hashData="WSxZujafs4or0qHb6saCmcpJbx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FA4D6-EAAF-4E88-8DB3-7FE4BA809139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1E28-1508-4047-B909-3BDD6A72933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1E28-1508-4047-B909-3BDD6A729339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11FB-94CF-40F2-B046-6F34620136EA}" type="datetimeFigureOut">
              <a:rPr lang="hu-HU" smtClean="0"/>
              <a:pPr/>
              <a:t>2010.09.11.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6F9B-4956-4F29-B341-2581B57E51D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2010-09-10 21h17_18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b="786"/>
          <a:stretch>
            <a:fillRect/>
          </a:stretch>
        </p:blipFill>
        <p:spPr>
          <a:xfrm>
            <a:off x="0" y="-12521"/>
            <a:ext cx="9144000" cy="6828958"/>
          </a:xfrm>
          <a:prstGeom prst="rect">
            <a:avLst/>
          </a:prstGeom>
        </p:spPr>
      </p:pic>
      <p:pic>
        <p:nvPicPr>
          <p:cNvPr id="5" name="Kép 4" descr="67_1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804248" y="4725144"/>
            <a:ext cx="1800200" cy="1514358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  <p:sndAc>
      <p:stSnd>
        <p:snd r:embed="rId2" name="Barbra Streisand - Memo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-streisand-sharif-461657402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w1a4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893094" y="940403"/>
            <a:ext cx="4623122" cy="5917597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BarbraRobert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35496" y="1813717"/>
            <a:ext cx="3600400" cy="5047760"/>
          </a:xfrm>
          <a:prstGeom prst="rect">
            <a:avLst/>
          </a:prstGeom>
        </p:spPr>
      </p:pic>
      <p:pic>
        <p:nvPicPr>
          <p:cNvPr id="3" name="Kép 2" descr="1zl9bw1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5508104" y="-1"/>
            <a:ext cx="3635896" cy="465394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92696"/>
            <a:ext cx="3661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hu-HU" sz="32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The Way We Were</a:t>
            </a:r>
            <a:endParaRPr lang="hu-HU" sz="3200" b="1" cap="none" spc="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652120" y="5013176"/>
            <a:ext cx="3272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hu-HU" sz="32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What’s Up, Doc?</a:t>
            </a:r>
            <a:endParaRPr lang="hu-HU" sz="3200" b="1" cap="none" spc="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arbra+Streisand+The+Owl+And+The+Pussyca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74257" y="-27384"/>
            <a:ext cx="4595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hu-HU" sz="28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The Owl And The Pussycat</a:t>
            </a:r>
            <a:endParaRPr lang="hu-HU" sz="2800" b="1" cap="none" spc="0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4_06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rcRect l="591" r="25394" b="786"/>
          <a:stretch>
            <a:fillRect/>
          </a:stretch>
        </p:blipFill>
        <p:spPr>
          <a:xfrm>
            <a:off x="1168020" y="-395"/>
            <a:ext cx="6807960" cy="6858791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40_53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rcRect r="917"/>
          <a:stretch>
            <a:fillRect/>
          </a:stretch>
        </p:blipFill>
        <p:spPr>
          <a:xfrm>
            <a:off x="1739181" y="15717"/>
            <a:ext cx="5665639" cy="6842283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810"/>
          <a:stretch>
            <a:fillRect/>
          </a:stretch>
        </p:blipFill>
        <p:spPr>
          <a:xfrm>
            <a:off x="2289265" y="0"/>
            <a:ext cx="4565469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7_1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730"/>
          <a:stretch>
            <a:fillRect/>
          </a:stretch>
        </p:blipFill>
        <p:spPr>
          <a:xfrm>
            <a:off x="1817300" y="987"/>
            <a:ext cx="5509401" cy="6857013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198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53514" y="1851"/>
            <a:ext cx="7634910" cy="6856149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3_29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770" t="590" r="770" b="590"/>
          <a:stretch>
            <a:fillRect/>
          </a:stretch>
        </p:blipFill>
        <p:spPr>
          <a:xfrm>
            <a:off x="1954994" y="32389"/>
            <a:ext cx="5209294" cy="6825612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PNG5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b="8502"/>
          <a:stretch>
            <a:fillRect/>
          </a:stretch>
        </p:blipFill>
        <p:spPr>
          <a:xfrm>
            <a:off x="1396276" y="713995"/>
            <a:ext cx="6351447" cy="5811349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2_35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rcRect t="787"/>
          <a:stretch>
            <a:fillRect/>
          </a:stretch>
        </p:blipFill>
        <p:spPr>
          <a:xfrm>
            <a:off x="0" y="21676"/>
            <a:ext cx="9144000" cy="6814648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1_4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-10749"/>
            <a:ext cx="9143999" cy="6879497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9_3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95736" y="0"/>
            <a:ext cx="4752528" cy="6882872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3_54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1826630" y="11324"/>
            <a:ext cx="5481674" cy="6846676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4_1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605" b="590"/>
          <a:stretch>
            <a:fillRect/>
          </a:stretch>
        </p:blipFill>
        <p:spPr>
          <a:xfrm>
            <a:off x="1244592" y="31782"/>
            <a:ext cx="6654817" cy="6826217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40_25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725" b="590"/>
          <a:stretch>
            <a:fillRect/>
          </a:stretch>
        </p:blipFill>
        <p:spPr>
          <a:xfrm>
            <a:off x="1777910" y="-1"/>
            <a:ext cx="5588181" cy="6858001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5_06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 t="759" b="759"/>
          <a:stretch>
            <a:fillRect/>
          </a:stretch>
        </p:blipFill>
        <p:spPr>
          <a:xfrm>
            <a:off x="1083157" y="0"/>
            <a:ext cx="6945227" cy="6857999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35_44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rcRect l="989" t="759"/>
          <a:stretch>
            <a:fillRect/>
          </a:stretch>
        </p:blipFill>
        <p:spPr>
          <a:xfrm>
            <a:off x="1943655" y="0"/>
            <a:ext cx="5256690" cy="6857999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2010-09-10 21h42_56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rcRect l="29073" t="1044"/>
          <a:stretch>
            <a:fillRect/>
          </a:stretch>
        </p:blipFill>
        <p:spPr>
          <a:xfrm>
            <a:off x="169316" y="15846"/>
            <a:ext cx="8805368" cy="6842154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46_1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87410" y="6156593"/>
            <a:ext cx="3569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hu-HU" sz="32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Meet </a:t>
            </a:r>
            <a:r>
              <a:rPr lang="hu-HU" sz="32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T</a:t>
            </a:r>
            <a:r>
              <a:rPr lang="hu-HU" sz="32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he Fockers</a:t>
            </a:r>
            <a:endParaRPr lang="hu-HU" sz="3200" b="1" cap="none" spc="0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294929" y="0"/>
            <a:ext cx="4554141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45_0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t="883" b="883"/>
          <a:stretch>
            <a:fillRect/>
          </a:stretch>
        </p:blipFill>
        <p:spPr>
          <a:xfrm>
            <a:off x="0" y="420773"/>
            <a:ext cx="9144000" cy="6016452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4_4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591" t="786"/>
          <a:stretch>
            <a:fillRect/>
          </a:stretch>
        </p:blipFill>
        <p:spPr>
          <a:xfrm>
            <a:off x="1" y="-396"/>
            <a:ext cx="9144000" cy="6858793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47_1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751" t="590" b="590"/>
          <a:stretch>
            <a:fillRect/>
          </a:stretch>
        </p:blipFill>
        <p:spPr>
          <a:xfrm>
            <a:off x="1912704" y="0"/>
            <a:ext cx="5318592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7890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270652" y="0"/>
            <a:ext cx="6602696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arbra+Streisand1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593529" y="30940"/>
            <a:ext cx="7956943" cy="682706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arbra_streisan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_Streisand-r81027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6948" b="10021"/>
          <a:stretch>
            <a:fillRect/>
          </a:stretch>
        </p:blipFill>
        <p:spPr>
          <a:xfrm>
            <a:off x="1831855" y="0"/>
            <a:ext cx="5480291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628172" y="253366"/>
            <a:ext cx="3744028" cy="6604634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454727" y="0"/>
            <a:ext cx="6213617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577064" y="0"/>
            <a:ext cx="6955376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Color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1883656" y="1"/>
            <a:ext cx="5376689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ive in Concert 2006 large off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4624"/>
            <a:ext cx="6813376" cy="681337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835696" y="908720"/>
            <a:ext cx="54006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0-09-10 21h27_00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rcRect r="792"/>
          <a:stretch>
            <a:fillRect/>
          </a:stretch>
        </p:blipFill>
        <p:spPr>
          <a:xfrm>
            <a:off x="1316895" y="0"/>
            <a:ext cx="6510211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james-brolin-barbra-streisand-john-travolta-2010-3-8-7-33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15"/>
            <a:ext cx="9144000" cy="68694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604448" y="6453336"/>
            <a:ext cx="539552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2500828664_185d758f9a_o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alk-of-Fame-barbra-streisand-3203773-1600-1200.jpg"/>
          <p:cNvPicPr>
            <a:picLocks noChangeAspect="1"/>
          </p:cNvPicPr>
          <p:nvPr/>
        </p:nvPicPr>
        <p:blipFill>
          <a:blip r:embed="rId2" cstate="print">
            <a:lum bright="-3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PNG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339752" y="0"/>
            <a:ext cx="6768752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96" y="6485274"/>
            <a:ext cx="3078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http://judy-pps.blogspot.com</a:t>
            </a:r>
            <a:endParaRPr lang="hu-HU" sz="20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496" y="6197242"/>
            <a:ext cx="2973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http://judy-art.blogspot.com</a:t>
            </a:r>
            <a:endParaRPr lang="hu-HU" sz="20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496" y="5909210"/>
            <a:ext cx="26520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www.ppsparadicsom.net</a:t>
            </a:r>
            <a:endParaRPr lang="hu-HU" sz="20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1066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u-HU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Judy</a:t>
            </a:r>
            <a:endParaRPr lang="hu-HU" sz="36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+12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108364" y="0"/>
            <a:ext cx="6927272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++137a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992668" y="0"/>
            <a:ext cx="7158664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0598-050-2A77962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236" r="236"/>
          <a:stretch>
            <a:fillRect/>
          </a:stretch>
        </p:blipFill>
        <p:spPr>
          <a:xfrm>
            <a:off x="4377576" y="-9964"/>
            <a:ext cx="4766424" cy="3510972"/>
          </a:xfrm>
          <a:prstGeom prst="rect">
            <a:avLst/>
          </a:prstGeom>
        </p:spPr>
      </p:pic>
      <p:pic>
        <p:nvPicPr>
          <p:cNvPr id="3" name="Kép 2" descr="funny-girl-barbra-streisand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3656480"/>
            <a:ext cx="4735976" cy="3201520"/>
          </a:xfrm>
          <a:prstGeom prst="rect">
            <a:avLst/>
          </a:prstGeom>
        </p:spPr>
      </p:pic>
      <p:pic>
        <p:nvPicPr>
          <p:cNvPr id="5" name="Kép 4" descr="FUNNY_GIRL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2172" t="3150" r="1086" b="7087"/>
          <a:stretch>
            <a:fillRect/>
          </a:stretch>
        </p:blipFill>
        <p:spPr>
          <a:xfrm>
            <a:off x="5625025" y="3501008"/>
            <a:ext cx="2631609" cy="3356992"/>
          </a:xfrm>
          <a:prstGeom prst="rect">
            <a:avLst/>
          </a:prstGeom>
        </p:spPr>
      </p:pic>
      <p:pic>
        <p:nvPicPr>
          <p:cNvPr id="6" name="Kép 5" descr="funny-girl-1968-barbra-streisand.jpg"/>
          <p:cNvPicPr>
            <a:picLocks noChangeAspect="1"/>
          </p:cNvPicPr>
          <p:nvPr/>
        </p:nvPicPr>
        <p:blipFill>
          <a:blip r:embed="rId5" cstate="print">
            <a:lum bright="-20000" contrast="10000"/>
          </a:blip>
          <a:stretch>
            <a:fillRect/>
          </a:stretch>
        </p:blipFill>
        <p:spPr>
          <a:xfrm>
            <a:off x="1173595" y="0"/>
            <a:ext cx="2534309" cy="3645024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2_grp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5496" y="3047080"/>
            <a:ext cx="4824536" cy="3810921"/>
          </a:xfrm>
          <a:prstGeom prst="rect">
            <a:avLst/>
          </a:prstGeom>
        </p:spPr>
      </p:pic>
      <p:pic>
        <p:nvPicPr>
          <p:cNvPr id="3" name="Kép 2" descr="Barbra+Streisand+time64_fg_dressingroom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4860033" y="0"/>
            <a:ext cx="4283968" cy="4391092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rbra+Streisand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18808" y="1"/>
            <a:ext cx="8106384" cy="6858000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</Words>
  <Application>Microsoft Office PowerPoint</Application>
  <PresentationFormat>Diavetítés a képernyőre (4:3 oldalarány)</PresentationFormat>
  <Paragraphs>9</Paragraphs>
  <Slides>45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Judith</dc:creator>
  <cp:lastModifiedBy>Judith</cp:lastModifiedBy>
  <cp:revision>42</cp:revision>
  <dcterms:created xsi:type="dcterms:W3CDTF">2010-09-11T03:29:01Z</dcterms:created>
  <dcterms:modified xsi:type="dcterms:W3CDTF">2010-09-11T07:32:00Z</dcterms:modified>
</cp:coreProperties>
</file>