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3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86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32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50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81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56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73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59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63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49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8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F6905-5A98-4F53-B847-E2D35D113339}" type="datetimeFigureOut">
              <a:rPr lang="fr-FR" smtClean="0"/>
              <a:t>30/08/2013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75613-03A7-4A13-85FD-A5318906E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5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3" y="0"/>
            <a:ext cx="10434533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00997" y="5205046"/>
            <a:ext cx="7371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smtClean="0">
                <a:latin typeface="AR BLANCA" panose="02000000000000000000" pitchFamily="2" charset="0"/>
              </a:rPr>
              <a:t>EXCURSIONS SAVOYARDES autour de Morzine</a:t>
            </a:r>
          </a:p>
          <a:p>
            <a:endParaRPr lang="fr-FR" sz="2800" i="1" dirty="0">
              <a:latin typeface="AR BLANCA" panose="02000000000000000000" pitchFamily="2" charset="0"/>
            </a:endParaRPr>
          </a:p>
          <a:p>
            <a:r>
              <a:rPr lang="fr-FR" sz="2800" i="1" dirty="0" smtClean="0">
                <a:latin typeface="AR BLANCA" panose="02000000000000000000" pitchFamily="2" charset="0"/>
              </a:rPr>
              <a:t>   </a:t>
            </a:r>
            <a:r>
              <a:rPr lang="fr-FR" sz="2400" i="1" dirty="0" smtClean="0">
                <a:latin typeface="AR BLANCA" panose="02000000000000000000" pitchFamily="2" charset="0"/>
              </a:rPr>
              <a:t>Proposé par Jackdidier avec photos personnelles</a:t>
            </a:r>
            <a:endParaRPr lang="fr-FR" sz="2800" i="1" dirty="0">
              <a:latin typeface="AR BLANCA" panose="02000000000000000000" pitchFamily="2" charset="0"/>
            </a:endParaRPr>
          </a:p>
        </p:txBody>
      </p:sp>
      <p:pic>
        <p:nvPicPr>
          <p:cNvPr id="2" name="Visite virtuelle de la commune du Bourget du Lac en Savo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3330" y="2626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9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:sndAc>
          <p:stSnd>
            <p:snd r:embed="rId4" name="Visite virtuelle de la commune du Bourget du Lac en Savoie.wav"/>
          </p:stSnd>
        </p:sndAc>
      </p:transition>
    </mc:Choice>
    <mc:Fallback>
      <p:transition spd="slow" advClick="0" advTm="8000">
        <p:sndAc>
          <p:stSnd>
            <p:snd r:embed="rId4" name="Visite virtuelle de la commune du Bourget du Lac en Savoi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92D050"/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22" y="548641"/>
            <a:ext cx="7071360" cy="5303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420837" y="5852162"/>
            <a:ext cx="1012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Ce lieu datant du 12éme siècle a accueilli les moines cisterciens jusqu’en 1793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rgbClr val="FFFF00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56" y="1541115"/>
            <a:ext cx="2779776" cy="2084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33" y="1541115"/>
            <a:ext cx="5857875" cy="4391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67618" y="3967089"/>
            <a:ext cx="3530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 BLANCA" panose="02000000000000000000" pitchFamily="2" charset="0"/>
              </a:rPr>
              <a:t>Expositions permanentes</a:t>
            </a:r>
          </a:p>
          <a:p>
            <a:r>
              <a:rPr lang="fr-FR" sz="2400" dirty="0">
                <a:latin typeface="AR BLANCA" panose="02000000000000000000" pitchFamily="2" charset="0"/>
              </a:rPr>
              <a:t> </a:t>
            </a:r>
            <a:r>
              <a:rPr lang="fr-FR" sz="2400" dirty="0" smtClean="0">
                <a:latin typeface="AR BLANCA" panose="02000000000000000000" pitchFamily="2" charset="0"/>
              </a:rPr>
              <a:t>cloître végétalisé, jardin de plantes médicinales et,</a:t>
            </a:r>
          </a:p>
          <a:p>
            <a:r>
              <a:rPr lang="fr-FR" sz="2400" dirty="0" smtClean="0">
                <a:latin typeface="AR BLANCA" panose="02000000000000000000" pitchFamily="2" charset="0"/>
              </a:rPr>
              <a:t>    potager médiéval.</a:t>
            </a:r>
            <a:endParaRPr lang="fr-FR" sz="24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randomBar dir="vert"/>
      </p:transition>
    </mc:Choice>
    <mc:Fallback xmlns="">
      <p:transition spd="slow" advClick="0" advTm="7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3" y="457902"/>
            <a:ext cx="4417256" cy="588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6991643" y="2405575"/>
            <a:ext cx="3587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FFFF00"/>
                </a:solidFill>
                <a:latin typeface="AR BLANCA" panose="02000000000000000000" pitchFamily="2" charset="0"/>
              </a:rPr>
              <a:t> l’église de Montriond</a:t>
            </a:r>
          </a:p>
          <a:p>
            <a:endParaRPr lang="fr-FR" sz="2400" i="1" dirty="0">
              <a:solidFill>
                <a:srgbClr val="FFFF00"/>
              </a:solidFill>
              <a:latin typeface="AR BLANCA" panose="02000000000000000000" pitchFamily="2" charset="0"/>
            </a:endParaRPr>
          </a:p>
          <a:p>
            <a:r>
              <a:rPr lang="fr-FR" sz="2400" i="1" dirty="0" smtClean="0">
                <a:solidFill>
                  <a:srgbClr val="FFFF00"/>
                </a:solidFill>
                <a:latin typeface="AR BLANCA" panose="02000000000000000000" pitchFamily="2" charset="0"/>
              </a:rPr>
              <a:t> au carrefour menant de</a:t>
            </a:r>
          </a:p>
          <a:p>
            <a:r>
              <a:rPr lang="fr-FR" sz="2400" i="1" dirty="0">
                <a:solidFill>
                  <a:srgbClr val="FFFF00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rgbClr val="FFFF00"/>
                </a:solidFill>
                <a:latin typeface="AR BLANCA" panose="02000000000000000000" pitchFamily="2" charset="0"/>
              </a:rPr>
              <a:t>Morzine au lac éponyme.</a:t>
            </a:r>
            <a:endParaRPr lang="fr-FR" sz="2400" i="1" dirty="0">
              <a:solidFill>
                <a:srgbClr val="FFFF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44" y="495887"/>
            <a:ext cx="7596554" cy="5697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757268" y="5289452"/>
            <a:ext cx="711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Situé à 1072m d’altitude avec une vue sur le Roc d’Enfer</a:t>
            </a:r>
            <a:endParaRPr lang="fr-FR" sz="2400" i="1" dirty="0">
              <a:solidFill>
                <a:srgbClr val="FFC0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6">
                <a:lumMod val="5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450167"/>
            <a:ext cx="8102990" cy="6077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546252" y="5922498"/>
            <a:ext cx="7427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  Lieu de détente familiale, baignade, pêche et canotage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wipe/>
      </p:transition>
    </mc:Choice>
    <mc:Fallback xmlns="">
      <p:transition spd="slow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01" y="815925"/>
            <a:ext cx="7333957" cy="5500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881489" y="492369"/>
            <a:ext cx="295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FFFF00"/>
                </a:solidFill>
                <a:latin typeface="AR BLANCA" panose="02000000000000000000" pitchFamily="2" charset="0"/>
              </a:rPr>
              <a:t> le lac Montriond</a:t>
            </a:r>
            <a:endParaRPr lang="fr-FR" sz="2400" i="1" dirty="0">
              <a:solidFill>
                <a:srgbClr val="FFFF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40" y="604911"/>
            <a:ext cx="4802603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58" y="2518120"/>
            <a:ext cx="4800001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30640" y="4628271"/>
            <a:ext cx="4802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 site de détente et fraicheur</a:t>
            </a:r>
          </a:p>
          <a:p>
            <a:endParaRPr lang="fr-FR" sz="2400" i="1" dirty="0">
              <a:latin typeface="AR BLANCA" panose="02000000000000000000" pitchFamily="2" charset="0"/>
            </a:endParaRPr>
          </a:p>
          <a:p>
            <a:r>
              <a:rPr lang="fr-FR" sz="2400" i="1" dirty="0" smtClean="0">
                <a:latin typeface="AR BLANCA" panose="02000000000000000000" pitchFamily="2" charset="0"/>
              </a:rPr>
              <a:t> et, vue sur le Roc d’Enfer (2244m)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92D050"/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23" y="668215"/>
            <a:ext cx="7287064" cy="5465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757268" y="5627077"/>
            <a:ext cx="690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 à quelques mètres du départ de sentier vers la cascade</a:t>
            </a:r>
            <a:endParaRPr lang="fr-FR" sz="2400" i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76" y="587326"/>
            <a:ext cx="7488701" cy="5616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897945" y="703385"/>
            <a:ext cx="675249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 au bout d’un sentier ombragé, la cascade d’ Ardent</a:t>
            </a:r>
            <a:endParaRPr lang="fr-FR" sz="2400" i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7" y="520504"/>
            <a:ext cx="7802878" cy="5852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3404382" y="5852160"/>
            <a:ext cx="544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depuis la passerelle, vue sur la cascade</a:t>
            </a:r>
            <a:endParaRPr lang="fr-F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02386"/>
      </p:ext>
    </p:extLst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92D050"/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759655"/>
            <a:ext cx="5686161" cy="5022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7441809" y="1786597"/>
            <a:ext cx="3854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 entre Morzine et Thonon</a:t>
            </a:r>
          </a:p>
          <a:p>
            <a:endParaRPr lang="fr-FR" sz="2400" i="1" dirty="0">
              <a:latin typeface="AR BLANCA" panose="02000000000000000000" pitchFamily="2" charset="0"/>
            </a:endParaRPr>
          </a:p>
          <a:p>
            <a:r>
              <a:rPr lang="fr-FR" sz="2400" i="1" dirty="0" smtClean="0">
                <a:latin typeface="AR BLANCA" panose="02000000000000000000" pitchFamily="2" charset="0"/>
              </a:rPr>
              <a:t> les Gorges du Pont du Diable</a:t>
            </a:r>
          </a:p>
          <a:p>
            <a:endParaRPr lang="fr-FR" sz="2400" i="1" dirty="0">
              <a:latin typeface="AR BLANCA" panose="02000000000000000000" pitchFamily="2" charset="0"/>
            </a:endParaRPr>
          </a:p>
          <a:p>
            <a:r>
              <a:rPr lang="fr-FR" sz="2400" i="1" dirty="0" smtClean="0">
                <a:latin typeface="AR BLANCA" panose="02000000000000000000" pitchFamily="2" charset="0"/>
              </a:rPr>
              <a:t>Images saisissantes du travail</a:t>
            </a:r>
          </a:p>
          <a:p>
            <a:r>
              <a:rPr lang="fr-FR" sz="2400" i="1" dirty="0"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latin typeface="AR BLANCA" panose="02000000000000000000" pitchFamily="2" charset="0"/>
              </a:rPr>
              <a:t>de l’érosion.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0473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C00000"/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91" y="745197"/>
            <a:ext cx="4072891" cy="543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166425" y="1491175"/>
            <a:ext cx="3868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 jolie balade familiale dans</a:t>
            </a:r>
          </a:p>
          <a:p>
            <a:r>
              <a:rPr lang="fr-FR" sz="2400" i="1" dirty="0">
                <a:solidFill>
                  <a:srgbClr val="FFC000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un sentier forestier ombragé</a:t>
            </a:r>
          </a:p>
          <a:p>
            <a:endParaRPr lang="fr-FR" sz="2400" i="1" dirty="0">
              <a:solidFill>
                <a:srgbClr val="FFC000"/>
              </a:solidFill>
              <a:latin typeface="AR BLANCA" panose="02000000000000000000" pitchFamily="2" charset="0"/>
            </a:endParaRPr>
          </a:p>
          <a:p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 site classé, situé à 1180m</a:t>
            </a:r>
          </a:p>
          <a:p>
            <a:r>
              <a:rPr lang="fr-FR" sz="2400" i="1" dirty="0">
                <a:solidFill>
                  <a:srgbClr val="FFC000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d’une hauteur de 30m</a:t>
            </a:r>
          </a:p>
          <a:p>
            <a:endParaRPr lang="fr-FR" sz="2400" i="1" dirty="0">
              <a:solidFill>
                <a:srgbClr val="FFC000"/>
              </a:solidFill>
              <a:latin typeface="AR BLANCA" panose="02000000000000000000" pitchFamily="2" charset="0"/>
            </a:endParaRPr>
          </a:p>
          <a:p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 situé en direction de la</a:t>
            </a:r>
          </a:p>
          <a:p>
            <a:r>
              <a:rPr lang="fr-FR" sz="2400" i="1" dirty="0">
                <a:solidFill>
                  <a:srgbClr val="FFC000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localité des Lindarets </a:t>
            </a:r>
          </a:p>
          <a:p>
            <a:r>
              <a:rPr lang="fr-FR" sz="2400" i="1" dirty="0">
                <a:solidFill>
                  <a:srgbClr val="FFC000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rgbClr val="FFC000"/>
                </a:solidFill>
                <a:latin typeface="AR BLANCA" panose="02000000000000000000" pitchFamily="2" charset="0"/>
              </a:rPr>
              <a:t>(notre prochaine étape)</a:t>
            </a:r>
            <a:endParaRPr lang="fr-FR" sz="2400" i="1" dirty="0">
              <a:solidFill>
                <a:srgbClr val="FFC0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04" y="541605"/>
            <a:ext cx="7540284" cy="5655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698609" y="578182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    les Lindarets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19" y="735036"/>
            <a:ext cx="6766560" cy="5074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3291840" y="4923692"/>
            <a:ext cx="6274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Les Lindarets, localité située à 1470m d’altitude</a:t>
            </a:r>
          </a:p>
          <a:p>
            <a:r>
              <a:rPr lang="fr-FR" sz="2400" i="1" dirty="0">
                <a:solidFill>
                  <a:schemeClr val="bg1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           pays des chèvres en liberté</a:t>
            </a:r>
            <a:endParaRPr lang="fr-FR" sz="2400" i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hecker/>
      </p:transition>
    </mc:Choice>
    <mc:Fallback xmlns="">
      <p:transition spd="slow" advClick="0" advTm="7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94" y="712529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10" y="2909304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709694" y="4318782"/>
            <a:ext cx="4451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AR BLANCA" panose="02000000000000000000" pitchFamily="2" charset="0"/>
              </a:rPr>
              <a:t> aux Lindarets, nombreuses</a:t>
            </a:r>
          </a:p>
          <a:p>
            <a:r>
              <a:rPr lang="fr-FR" sz="2400" dirty="0">
                <a:solidFill>
                  <a:srgbClr val="FFFF00"/>
                </a:solidFill>
                <a:latin typeface="AR BLANCA" panose="02000000000000000000" pitchFamily="2" charset="0"/>
              </a:rPr>
              <a:t> </a:t>
            </a:r>
            <a:r>
              <a:rPr lang="fr-FR" sz="2400" dirty="0" smtClean="0">
                <a:solidFill>
                  <a:srgbClr val="FFFF00"/>
                </a:solidFill>
                <a:latin typeface="AR BLANCA" panose="02000000000000000000" pitchFamily="2" charset="0"/>
              </a:rPr>
              <a:t>boutiques de peaux naturelles</a:t>
            </a:r>
            <a:endParaRPr lang="fr-FR" sz="2400" dirty="0">
              <a:solidFill>
                <a:srgbClr val="FFFF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pull/>
      </p:transition>
    </mc:Choice>
    <mc:Fallback xmlns="">
      <p:transition spd="slow" advClick="0" advTm="7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2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62" y="796724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26" y="2783292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695626" y="796724"/>
            <a:ext cx="41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Restaurants et boutique de</a:t>
            </a:r>
          </a:p>
          <a:p>
            <a:r>
              <a:rPr lang="fr-FR" sz="2400" i="1" dirty="0"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latin typeface="AR BLANCA" panose="02000000000000000000" pitchFamily="2" charset="0"/>
              </a:rPr>
              <a:t>vente de fromage de chèvres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96689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tx2">
                <a:lumMod val="60000"/>
                <a:lumOff val="4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2" y="661181"/>
            <a:ext cx="7315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954215" y="900332"/>
            <a:ext cx="663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 dans un site majestueux entouré de montagnes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19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FFC000"/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20" y="1561515"/>
            <a:ext cx="5064368" cy="379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940148" y="1041009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 BLANCA" panose="02000000000000000000" pitchFamily="2" charset="0"/>
              </a:rPr>
              <a:t> pour terminer par un cliché depuis les Lindarets</a:t>
            </a:r>
            <a:endParaRPr lang="fr-FR" sz="2400" dirty="0">
              <a:latin typeface="AR BLANCA" panose="020000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63372" y="5472332"/>
            <a:ext cx="754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Résumé de nos excursions Savoyardes, proposé par Jackdidier</a:t>
            </a:r>
            <a:r>
              <a:rPr lang="fr-FR" sz="2400" i="1" dirty="0">
                <a:latin typeface="AR BLANCA" panose="02000000000000000000" pitchFamily="2" charset="0"/>
              </a:rPr>
              <a:t> </a:t>
            </a:r>
            <a:endParaRPr lang="fr-FR" sz="2400" i="1" dirty="0" smtClean="0">
              <a:latin typeface="AR BLANCA" panose="02000000000000000000" pitchFamily="2" charset="0"/>
            </a:endParaRPr>
          </a:p>
          <a:p>
            <a:r>
              <a:rPr lang="fr-FR" sz="2400" i="1" dirty="0"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latin typeface="AR BLANCA" panose="02000000000000000000" pitchFamily="2" charset="0"/>
              </a:rPr>
              <a:t>                   photos personnelles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2">
                <a:lumMod val="50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14" y="436099"/>
            <a:ext cx="8102989" cy="6077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264898" y="5430129"/>
            <a:ext cx="797450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Au milieu de forêts, la Dranze de Morzine se fraye un chemin</a:t>
            </a:r>
            <a:endParaRPr lang="fr-FR" sz="2400" i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1" y="796934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86" y="2822682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780031" y="4442682"/>
            <a:ext cx="43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FFFF00"/>
                </a:solidFill>
                <a:latin typeface="AR BLANCA" panose="02000000000000000000" pitchFamily="2" charset="0"/>
              </a:rPr>
              <a:t>Marmites dans ce site spectaculaire aux couleurs nuancées.</a:t>
            </a:r>
            <a:endParaRPr lang="fr-FR" sz="2400" i="1" dirty="0">
              <a:solidFill>
                <a:srgbClr val="FFFF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6">
                <a:lumMod val="5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80" y="1166914"/>
            <a:ext cx="3240000" cy="43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63" y="1166914"/>
            <a:ext cx="3240000" cy="43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704280" y="5683348"/>
            <a:ext cx="7600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 le fameux ‘Pont du Diable ‘ rocher qui surplombe la cavité</a:t>
            </a:r>
            <a:endParaRPr lang="fr-FR" sz="2400" i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pull/>
      </p:transition>
    </mc:Choice>
    <mc:Fallback xmlns="">
      <p:transition spd="slow" advClick="0" advTm="8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02" y="656259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2935224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6569612" y="4375052"/>
            <a:ext cx="4158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 un circuit permet aux visiteurs</a:t>
            </a:r>
          </a:p>
          <a:p>
            <a:r>
              <a:rPr lang="fr-FR" sz="2400" i="1" dirty="0" smtClean="0">
                <a:latin typeface="AR BLANCA" panose="02000000000000000000" pitchFamily="2" charset="0"/>
              </a:rPr>
              <a:t> de voir le travail de l’érosion</a:t>
            </a:r>
          </a:p>
          <a:p>
            <a:endParaRPr lang="fr-FR" sz="2400" i="1" dirty="0">
              <a:latin typeface="AR BLANCA" panose="02000000000000000000" pitchFamily="2" charset="0"/>
            </a:endParaRPr>
          </a:p>
          <a:p>
            <a:r>
              <a:rPr lang="fr-FR" sz="2400" i="1" dirty="0" smtClean="0">
                <a:latin typeface="AR BLANCA" panose="02000000000000000000" pitchFamily="2" charset="0"/>
              </a:rPr>
              <a:t>Marmites, cavernes..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83" y="1113376"/>
            <a:ext cx="3510000" cy="46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84" y="1046797"/>
            <a:ext cx="4560000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6155084" y="4962379"/>
            <a:ext cx="45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Visite guidée dans les gorges </a:t>
            </a:r>
          </a:p>
          <a:p>
            <a:r>
              <a:rPr lang="fr-FR" sz="2400" i="1" dirty="0"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latin typeface="AR BLANCA" panose="02000000000000000000" pitchFamily="2" charset="0"/>
              </a:rPr>
              <a:t>impressionnantes.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hecker/>
      </p:transition>
    </mc:Choice>
    <mc:Fallback xmlns="">
      <p:transition spd="slow" advClick="0" advTm="7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777" y="2878953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30" y="740664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737830" y="4498953"/>
            <a:ext cx="43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Au milieu de la forêt</a:t>
            </a:r>
          </a:p>
          <a:p>
            <a:r>
              <a:rPr lang="fr-FR" sz="2400" i="1" dirty="0">
                <a:solidFill>
                  <a:schemeClr val="bg1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la rivière Dranze de Morzine</a:t>
            </a:r>
          </a:p>
          <a:p>
            <a:r>
              <a:rPr lang="fr-FR" sz="2400" i="1" dirty="0">
                <a:solidFill>
                  <a:schemeClr val="bg1"/>
                </a:solidFill>
                <a:latin typeface="AR BLANCA" panose="02000000000000000000" pitchFamily="2" charset="0"/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avant le passage des gorges.</a:t>
            </a:r>
            <a:endParaRPr lang="fr-FR" sz="2400" i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4">
                <a:lumMod val="5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06" y="766689"/>
            <a:ext cx="6668087" cy="5001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293033" y="5908431"/>
            <a:ext cx="827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 BLANCA" panose="02000000000000000000" pitchFamily="2" charset="0"/>
              </a:rPr>
              <a:t>A 7kms de Morzine, le site des ruines de l’ Abbaye d’ AULPS</a:t>
            </a:r>
            <a:endParaRPr lang="fr-FR" sz="2400" i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Office PowerPoint</Application>
  <PresentationFormat>Grand écran</PresentationFormat>
  <Paragraphs>59</Paragraphs>
  <Slides>26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 BLANCA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Myriam</dc:creator>
  <cp:lastModifiedBy>Didier Myriam</cp:lastModifiedBy>
  <cp:revision>12</cp:revision>
  <dcterms:created xsi:type="dcterms:W3CDTF">2013-08-30T12:31:18Z</dcterms:created>
  <dcterms:modified xsi:type="dcterms:W3CDTF">2013-08-30T14:14:45Z</dcterms:modified>
</cp:coreProperties>
</file>