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1" r:id="rId3"/>
    <p:sldId id="265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7" autoAdjust="0"/>
    <p:restoredTop sz="94570" autoAdjust="0"/>
  </p:normalViewPr>
  <p:slideViewPr>
    <p:cSldViewPr>
      <p:cViewPr varScale="1">
        <p:scale>
          <a:sx n="80" d="100"/>
          <a:sy n="80" d="100"/>
        </p:scale>
        <p:origin x="-15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A7510-EF06-4250-B63E-F3C6D6207F74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37B67-1DCC-40E8-895C-50E8B83187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24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32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31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54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68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563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3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55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05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41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61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6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F28C-3C15-44D5-80F5-A60088FD7528}" type="datetimeFigureOut">
              <a:rPr lang="fr-FR" smtClean="0"/>
              <a:t>26/02/2022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EF4F-2B3F-4E05-96E4-866301FD39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7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4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4699">
            <a:off x="2758796" y="3167361"/>
            <a:ext cx="2304256" cy="317572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9" y="436916"/>
            <a:ext cx="1596169" cy="1761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8227">
            <a:off x="-1101566" y="1488718"/>
            <a:ext cx="1143000" cy="1143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50932" y="6330405"/>
            <a:ext cx="149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Automatique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1114"/>
            <a:ext cx="2801951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771">
            <a:off x="444962" y="4530057"/>
            <a:ext cx="2314575" cy="27146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-11653"/>
            <a:ext cx="2553989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52435" y="1317469"/>
            <a:ext cx="5799885" cy="160747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latin typeface="BlackChancery" pitchFamily="2" charset="0"/>
              </a:rPr>
              <a:t>Joli  Mois  de  Mai</a:t>
            </a:r>
            <a:endParaRPr lang="fr-FR" sz="6000" dirty="0">
              <a:solidFill>
                <a:srgbClr val="FFFF00"/>
              </a:solidFill>
              <a:latin typeface="BlackChancery" pitchFamily="2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052">
            <a:off x="4151509" y="3053511"/>
            <a:ext cx="2304256" cy="31757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490">
            <a:off x="5308087" y="4181612"/>
            <a:ext cx="1259160" cy="131456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661" flipH="1">
            <a:off x="6637933" y="4623804"/>
            <a:ext cx="2260673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6000">
        <p:sndAc>
          <p:stSnd loop="1">
            <p:snd r:embed="rId2" name="FC_IT_S_ONLY_MAKE_BELIEVE.wav"/>
          </p:stSnd>
        </p:sndAc>
      </p:transition>
    </mc:Choice>
    <mc:Fallback xmlns="">
      <p:transition spd="slow" advClick="0" advTm="6000">
        <p:sndAc>
          <p:stSnd loop="1">
            <p:snd r:embed="rId13" name="FC_IT_S_ONLY_MAKE_BELIE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5938 -2.96296E-6 L 0.05938 0.02685 L 0.11893 0.02685 L 0.11893 0.05394 L 0.1783 0.05394 L 0.1783 0.08102 L 0.23785 0.08102 L 0.23785 0.10787 L 0.29723 0.10787 L 0.29723 0.13496 L 0.35677 0.13496 L 0.35677 0.16204 L 0.41632 0.16204 L 0.41632 0.18912 " pathEditMode="relative" rAng="0" ptsTypes="FFFFFFFFFFFFFFF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9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111"/>
            <a:ext cx="9144000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310" y="5589240"/>
            <a:ext cx="1299202" cy="12687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17" y="5589240"/>
            <a:ext cx="1335623" cy="13043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9" y="235730"/>
            <a:ext cx="6816179" cy="52178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73" y="2697409"/>
            <a:ext cx="672480" cy="6724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69" y="1492228"/>
            <a:ext cx="672480" cy="67248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113">
            <a:off x="2888071" y="794617"/>
            <a:ext cx="672480" cy="67248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53" y="476737"/>
            <a:ext cx="672480" cy="6724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77" y="458377"/>
            <a:ext cx="672480" cy="6724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32" y="995956"/>
            <a:ext cx="672480" cy="67248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70" y="2564904"/>
            <a:ext cx="672480" cy="6724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4" y="518796"/>
            <a:ext cx="2586656" cy="31080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8" y="-218558"/>
            <a:ext cx="2166156" cy="72479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71" y="5589240"/>
            <a:ext cx="1299202" cy="12687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679" y="5589240"/>
            <a:ext cx="1335623" cy="125271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5869" y="-315416"/>
            <a:ext cx="2118130" cy="72089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896" y="5610134"/>
            <a:ext cx="1277807" cy="12478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487" y="5589240"/>
            <a:ext cx="1335623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:blinds dir="vert"/>
      </p:transition>
    </mc:Choice>
    <mc:Fallback xmlns="">
      <p:transition spd="slow" advClick="0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2292 L 0.04167 -0.07593 C 0.05035 -0.08704 0.06407 -0.09236 0.07743 -0.09236 C 0.09341 -0.09236 0.10591 -0.08704 0.11493 -0.07593 L 0.15764 -0.02292 " pathEditMode="relative" rAng="0" ptsTypes="FffFF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3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1898 L 0.0408 -0.0676 C 0.05035 -0.07778 0.06424 -0.08195 0.07882 -0.08195 C 0.09514 -0.08195 0.10833 -0.07778 0.11754 -0.0676 L 0.16302 -0.01898 " pathEditMode="relative" rAng="0" ptsTypes="FffFF">
                                      <p:cBhvr>
                                        <p:cTn id="8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3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898 L 0.03541 -0.05139 C 0.04392 -0.0581 0.0566 -0.06088 0.06962 -0.06088 C 0.08455 -0.06088 0.0967 -0.0581 0.10503 -0.05139 L 0.14583 -0.01898 " pathEditMode="relative" rAng="0" ptsTypes="FffFF">
                                      <p:cBhvr>
                                        <p:cTn id="10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21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0.06296 L 0.04948 0.01666 L 0.08594 0.06296 L 0.12396 0.01666 L 0.16198 0.06296 L 0.19827 0.01666 L 0.23681 0.06296 L 0.27327 0.01666 L 0.31146 0.06296 L 0.35018 0.01666 L 0.38663 0.06296 L 0.425 0.01666 L 0.46094 0.06296 L 0.49948 0.01666 L 0.5382 0.06296 L 0.57465 0.01666 L 0.61337 0.06296 " pathEditMode="relative" rAng="0" ptsTypes="FFFFFFFFFFFFFFFFF">
                                      <p:cBhvr>
                                        <p:cTn id="1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22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"/>
            <a:ext cx="9143999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18150" y="908720"/>
            <a:ext cx="7153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FF00"/>
                </a:solidFill>
                <a:latin typeface="Birds of Paradise" pitchFamily="2" charset="0"/>
              </a:rPr>
              <a:t>Pour cette fête du Premier </a:t>
            </a:r>
          </a:p>
          <a:p>
            <a:pPr algn="ctr"/>
            <a:r>
              <a:rPr lang="fr-FR" sz="4800" dirty="0" smtClean="0">
                <a:solidFill>
                  <a:srgbClr val="FFFF00"/>
                </a:solidFill>
                <a:latin typeface="Birds of Paradise" pitchFamily="2" charset="0"/>
              </a:rPr>
              <a:t>Mai….</a:t>
            </a:r>
          </a:p>
          <a:p>
            <a:pPr algn="ctr"/>
            <a:r>
              <a:rPr lang="fr-FR" sz="4800" dirty="0" smtClean="0">
                <a:solidFill>
                  <a:srgbClr val="FFFF00"/>
                </a:solidFill>
                <a:latin typeface="Birds of Paradise" pitchFamily="2" charset="0"/>
              </a:rPr>
              <a:t>Voici quelques clochettes </a:t>
            </a:r>
          </a:p>
          <a:p>
            <a:pPr algn="ctr"/>
            <a:r>
              <a:rPr lang="fr-FR" sz="4800" dirty="0" smtClean="0">
                <a:solidFill>
                  <a:srgbClr val="FFFF00"/>
                </a:solidFill>
                <a:latin typeface="Birds of Paradise" pitchFamily="2" charset="0"/>
              </a:rPr>
              <a:t>Pour vous apporter Chance, Bonheur, Santé et Joie.</a:t>
            </a:r>
          </a:p>
          <a:p>
            <a:pPr algn="ctr"/>
            <a:r>
              <a:rPr lang="fr-FR" sz="4800" dirty="0" smtClean="0">
                <a:solidFill>
                  <a:srgbClr val="FFFF00"/>
                </a:solidFill>
                <a:latin typeface="Birds of Paradise" pitchFamily="2" charset="0"/>
              </a:rPr>
              <a:t>A vous mes Ami(e)s.</a:t>
            </a:r>
            <a:endParaRPr lang="fr-FR" sz="4800" dirty="0">
              <a:solidFill>
                <a:srgbClr val="FFFF00"/>
              </a:solidFill>
              <a:latin typeface="Birds of Paradis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80411" y="612027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latin typeface="BlackChancery" pitchFamily="2" charset="0"/>
              </a:rPr>
              <a:t>Michèle</a:t>
            </a:r>
            <a:endParaRPr lang="fr-FR" sz="3600" dirty="0">
              <a:solidFill>
                <a:srgbClr val="FFFF00"/>
              </a:solidFill>
              <a:latin typeface="BlackChancery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2"/>
            <a:ext cx="2129103" cy="6858000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 rot="21035055">
            <a:off x="558991" y="2428535"/>
            <a:ext cx="1252455" cy="1986890"/>
            <a:chOff x="447630" y="3924427"/>
            <a:chExt cx="1252455" cy="198689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2866">
              <a:off x="447630" y="3924427"/>
              <a:ext cx="1091523" cy="1582144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6089">
              <a:off x="827814" y="4990277"/>
              <a:ext cx="872271" cy="921040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4" y="4869160"/>
            <a:ext cx="2247991" cy="163311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7" y="-91394"/>
            <a:ext cx="2014617" cy="685800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 rot="2002148">
            <a:off x="7327036" y="2282565"/>
            <a:ext cx="1060734" cy="2010077"/>
            <a:chOff x="486930" y="666846"/>
            <a:chExt cx="1210852" cy="1899921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5299">
              <a:off x="486930" y="666846"/>
              <a:ext cx="1098798" cy="1899921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060848"/>
              <a:ext cx="43815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3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00"/>
                            </p:stCondLst>
                            <p:childTnLst>
                              <p:par>
                                <p:cTn id="39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00"/>
                            </p:stCondLst>
                            <p:childTnLst>
                              <p:par>
                                <p:cTn id="4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900"/>
                            </p:stCondLst>
                            <p:childTnLst>
                              <p:par>
                                <p:cTn id="51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9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900"/>
                            </p:stCondLst>
                            <p:childTnLst>
                              <p:par>
                                <p:cTn id="62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400"/>
                            </p:stCondLst>
                            <p:childTnLst>
                              <p:par>
                                <p:cTn id="68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4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32</Words>
  <Application>Microsoft Office PowerPoint</Application>
  <PresentationFormat>Affichage à l'écran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Molina</dc:creator>
  <cp:lastModifiedBy>Michèle</cp:lastModifiedBy>
  <cp:revision>169</cp:revision>
  <dcterms:created xsi:type="dcterms:W3CDTF">2014-04-21T18:09:40Z</dcterms:created>
  <dcterms:modified xsi:type="dcterms:W3CDTF">2022-02-26T18:09:40Z</dcterms:modified>
</cp:coreProperties>
</file>