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6" r:id="rId9"/>
    <p:sldId id="269" r:id="rId10"/>
    <p:sldId id="267" r:id="rId11"/>
    <p:sldId id="268" r:id="rId12"/>
    <p:sldId id="271" r:id="rId13"/>
    <p:sldId id="262" r:id="rId14"/>
    <p:sldId id="263" r:id="rId15"/>
    <p:sldId id="264" r:id="rId16"/>
    <p:sldId id="270" r:id="rId17"/>
    <p:sldId id="274" r:id="rId18"/>
    <p:sldId id="275" r:id="rId19"/>
    <p:sldId id="273" r:id="rId20"/>
    <p:sldId id="308" r:id="rId21"/>
    <p:sldId id="27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09" r:id="rId40"/>
    <p:sldId id="310" r:id="rId41"/>
    <p:sldId id="311" r:id="rId42"/>
    <p:sldId id="294" r:id="rId43"/>
    <p:sldId id="295" r:id="rId44"/>
    <p:sldId id="303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4" r:id="rId53"/>
    <p:sldId id="305" r:id="rId54"/>
    <p:sldId id="306" r:id="rId55"/>
    <p:sldId id="307" r:id="rId5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OksbkSbLOw8H5P6dRJ4YhQ" hashData="zheMbfLNEk7mJ89mVGdnqzQ5RQ4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34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8FCA1-F6F2-4479-90B7-86356D53BF38}" type="datetimeFigureOut">
              <a:rPr lang="es-ES" smtClean="0"/>
              <a:pPr/>
              <a:t>11/11/2014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AC992-32F8-4604-BAD7-C0F99A173A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A6D5-AF8F-40A7-B6AC-15132E22388F}" type="datetime1">
              <a:rPr lang="es-ES" smtClean="0"/>
              <a:pPr/>
              <a:t>11/11/2014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28B-6436-4D96-8817-CB8E6CA723F0}" type="datetime1">
              <a:rPr lang="es-ES" smtClean="0"/>
              <a:pPr/>
              <a:t>11/11/2014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C1EC-ABAB-46F5-BF19-569CE4FE4A89}" type="datetime1">
              <a:rPr lang="es-ES" smtClean="0"/>
              <a:pPr/>
              <a:t>11/11/2014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F7B4-DA90-4E14-B639-1370585047A5}" type="datetime1">
              <a:rPr lang="es-ES" smtClean="0"/>
              <a:pPr/>
              <a:t>11/11/2014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CBCC-6C8F-467C-9618-F1FE461B3355}" type="datetime1">
              <a:rPr lang="es-ES" smtClean="0"/>
              <a:pPr/>
              <a:t>11/11/2014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1B8F-7ACF-492B-9BCF-BDFC90B16749}" type="datetime1">
              <a:rPr lang="es-ES" smtClean="0"/>
              <a:pPr/>
              <a:t>11/11/2014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3793-D716-4F9A-A962-94E4E622FBF4}" type="datetime1">
              <a:rPr lang="es-ES" smtClean="0"/>
              <a:pPr/>
              <a:t>11/11/2014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27AC-9E32-4995-971A-D00531119E51}" type="datetime1">
              <a:rPr lang="es-ES" smtClean="0"/>
              <a:pPr/>
              <a:t>11/11/2014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3EBA-2215-4101-8CFF-4E666ABAE25A}" type="datetime1">
              <a:rPr lang="es-ES" smtClean="0"/>
              <a:pPr/>
              <a:t>11/11/2014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59E0-7F23-4354-8B95-C8A728610B51}" type="datetime1">
              <a:rPr lang="es-ES" smtClean="0"/>
              <a:pPr/>
              <a:t>11/11/2014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0EC-0279-48C3-8298-223655C08D9E}" type="datetime1">
              <a:rPr lang="es-ES" smtClean="0"/>
              <a:pPr/>
              <a:t>11/11/2014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6AFB2-0A0C-4A1F-A9A3-9740D88624F4}" type="datetime1">
              <a:rPr lang="es-ES" smtClean="0"/>
              <a:pPr/>
              <a:t>11/11/2014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83D8-1BF4-4EBF-BBE5-C6A7F4D5DB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rgentina-1.jpg"/>
          <p:cNvPicPr>
            <a:picLocks noChangeAspect="1"/>
          </p:cNvPicPr>
          <p:nvPr/>
        </p:nvPicPr>
        <p:blipFill>
          <a:blip r:embed="rId3" cstate="email">
            <a:grayscl/>
          </a:blip>
          <a:stretch>
            <a:fillRect/>
          </a:stretch>
        </p:blipFill>
        <p:spPr>
          <a:xfrm>
            <a:off x="0" y="744"/>
            <a:ext cx="9144000" cy="685651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4000" b="1" cap="none" spc="50" dirty="0">
              <a:ln w="135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4 Imagen" descr="Argentina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651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" y="0"/>
            <a:ext cx="41433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Buenos Aires</a:t>
            </a:r>
          </a:p>
          <a:p>
            <a:pPr algn="ctr"/>
            <a:r>
              <a:rPr lang="es-E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Argentina</a:t>
            </a:r>
          </a:p>
          <a:p>
            <a:pPr algn="ctr"/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Arquitectura</a:t>
            </a:r>
            <a:endParaRPr lang="es-ES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sndAc>
      <p:stSnd loop="1">
        <p:snd r:embed="rId2" name="los tubatango - 9 de julio9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V qUINTANA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0" y="571480"/>
            <a:ext cx="9144000" cy="592935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14678" y="64886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Avenida Quintana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v. Alvear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86116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Avenida Alvear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5" name="4 Imagen" descr="Edificio_Otto_Wulff-estatuas-T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428860" y="648866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Edificio Otto </a:t>
            </a:r>
            <a:r>
              <a:rPr lang="es-ES" dirty="0" err="1" smtClean="0">
                <a:solidFill>
                  <a:schemeClr val="bg1"/>
                </a:solidFill>
              </a:rPr>
              <a:t>Wulff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Buenos_Aires_-_Recoleta_-_Entrada_Cementerio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00298" y="648866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Cementerio de la Recolecta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uenos_Aires_-_Cementerio_de_la_Recoleta_-_200808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00042"/>
            <a:ext cx="9144000" cy="600079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357422" y="648866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Cementerio de La </a:t>
            </a:r>
            <a:r>
              <a:rPr lang="es-ES" dirty="0" smtClean="0">
                <a:solidFill>
                  <a:schemeClr val="bg1"/>
                </a:solidFill>
              </a:rPr>
              <a:t>Recoleta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uenos_Aires-Recoleta-Cementery-P2090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00042"/>
            <a:ext cx="9144000" cy="607223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357422" y="648866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Cementerio de La </a:t>
            </a:r>
            <a:r>
              <a:rPr lang="es-ES" dirty="0" smtClean="0">
                <a:solidFill>
                  <a:schemeClr val="bg1"/>
                </a:solidFill>
              </a:rPr>
              <a:t>Recoleta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venida_Callao_y_Juncal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0" y="3210"/>
            <a:ext cx="9144000" cy="685157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143240" y="642939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Avenida Callao y Juncal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uenos_Aires_-_Galerías_Pacífic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85720" y="650083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Galerías Pacífico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A-Galerias-Pacifico-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903" y="0"/>
            <a:ext cx="8866193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5720" y="642939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Frescos en Galería Pacífico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357422" y="642939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 Frescos en Galerías Pacífico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7" name="6 Imagen" descr="190_-_Buenos_Aires_-_Galerias_Pacifico_-_Janvier_2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470205"/>
          </a:xfrm>
          <a:prstGeom prst="rect">
            <a:avLst/>
          </a:prstGeom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435769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Buenos Aires es una ciudad como pocas en el mundo y uno de los motivos que la diferencian es la arquitectura, donde no se da una homogeneidad, sino que existe una gran variedad de estilos arquitectónicos, debido a los inmigrantes de distintas nacionalidades que construían aquí, de acuerdo al país de origen.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282" y="5715016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De cualquier manera, si bien domina el estilo academicista francés, conviven también otros estilos que fueron imponiéndose de acuerdo a la moda y al gusto de los arquitectos que los plasmaron en otros </a:t>
            </a:r>
            <a:r>
              <a:rPr lang="es-ES" dirty="0" smtClean="0">
                <a:solidFill>
                  <a:schemeClr val="bg1"/>
                </a:solidFill>
              </a:rPr>
              <a:t>edificios.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9" name="8 Imagen" descr="buenos-aires-argentina-travel-gu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43380"/>
          </a:xfrm>
          <a:prstGeom prst="rect">
            <a:avLst/>
          </a:prstGeom>
        </p:spPr>
      </p:pic>
    </p:spTree>
  </p:cSld>
  <p:clrMapOvr>
    <a:masterClrMapping/>
  </p:clrMapOvr>
  <p:transition spd="slow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3" name="2 Imagen" descr="Gaudi en Ba A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357422" y="642939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¿ Gaudí en Buenos Aires?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428860" y="6429396"/>
            <a:ext cx="428628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Arquitectura singular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7" name="6 Imagen" descr="arquitectura singula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4" y="1214422"/>
            <a:ext cx="9144004" cy="4430333"/>
          </a:xfrm>
          <a:prstGeom prst="rect">
            <a:avLst/>
          </a:prstGeom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uenos_Aires_-_Recoleta_-_Juní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428860" y="648866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Buenos Aires- Recoleta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greso_Nacional_Buenos_Air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357422" y="650083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Congreso de la Nación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greso de la naci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357422" y="650083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Congreso de la Nación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uenos_Aires-Plaza_Congreso-Pensador_de_Rodi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357422" y="650083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Plaza Congreso. “Pensador” de </a:t>
            </a:r>
            <a:r>
              <a:rPr lang="es-ES" dirty="0" err="1" smtClean="0">
                <a:solidFill>
                  <a:schemeClr val="bg1"/>
                </a:solidFill>
              </a:rPr>
              <a:t>Rodin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uenos_Aires_Subte_station_Peru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00298" y="650083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Estación del subterráneo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partamentos-Venta-Barrio-Norte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786050" y="650083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Barrio Norte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entro Cultural Recolet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5720" y="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Centro Cultural Recoleta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PTO EN RECOLET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4282" y="642939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Departamentos </a:t>
            </a:r>
            <a:r>
              <a:rPr lang="es-ES" smtClean="0">
                <a:solidFill>
                  <a:schemeClr val="bg1"/>
                </a:solidFill>
              </a:rPr>
              <a:t>en </a:t>
            </a:r>
            <a:r>
              <a:rPr lang="es-ES" smtClean="0">
                <a:solidFill>
                  <a:schemeClr val="bg1"/>
                </a:solidFill>
              </a:rPr>
              <a:t>Recoleta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357422" y="642939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Avenida Santa Fe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5" name="4 Imagen" descr="Buenos_Aires_-_Avenida_Santa_Fe_entre_Maipú_y_Esmeralda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0" y="500042"/>
            <a:ext cx="9144000" cy="5857916"/>
          </a:xfrm>
          <a:prstGeom prst="rect">
            <a:avLst/>
          </a:prstGeom>
        </p:spPr>
      </p:pic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mino-a-la-feria-Bs-As-Design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4282" y="648866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Camino a la Feria Buenos Aires </a:t>
            </a:r>
            <a:r>
              <a:rPr lang="es-ES" dirty="0" err="1" smtClean="0">
                <a:solidFill>
                  <a:schemeClr val="bg1"/>
                </a:solidFill>
              </a:rPr>
              <a:t>Design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acade_BA_Metropolitan_Churc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16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71802" y="642939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Catedral  de Buenos Aíres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.catedral-metropolitana-buenos-aires Cupu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428860" y="650083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Cúpula de la Catedral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dificio de la aduan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4282" y="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Edificio de la Aduana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28860" y="650083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Librería El Ateneo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34</a:t>
            </a:fld>
            <a:endParaRPr lang="es-ES"/>
          </a:p>
        </p:txBody>
      </p:sp>
      <p:pic>
        <p:nvPicPr>
          <p:cNvPr id="5" name="4 Imagen" descr="dsc03570-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lacioduhau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5720" y="642939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Palacio </a:t>
            </a:r>
            <a:r>
              <a:rPr lang="es-ES" dirty="0" err="1" smtClean="0">
                <a:solidFill>
                  <a:schemeClr val="bg1"/>
                </a:solidFill>
              </a:rPr>
              <a:t>Duhau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lacioDuhau–ParkHyattBuenosAir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00364" y="642939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Palacio </a:t>
            </a:r>
            <a:r>
              <a:rPr lang="es-ES" dirty="0" err="1" smtClean="0">
                <a:solidFill>
                  <a:schemeClr val="bg1"/>
                </a:solidFill>
              </a:rPr>
              <a:t>Duhau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noramica de Av. del Libertado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5720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Panorámica Avenida Libertador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scalinatas-recoleta-buenos-air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08000" cy="650083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214678" y="64886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Escalinatas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39</a:t>
            </a:fld>
            <a:endParaRPr lang="es-ES"/>
          </a:p>
        </p:txBody>
      </p:sp>
      <p:pic>
        <p:nvPicPr>
          <p:cNvPr id="3" name="2 Imagen" descr="confiteria del molin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143240" y="642939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Confitería del Molino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Palacio-de-aguas-corrientes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0" y="41648"/>
            <a:ext cx="9144000" cy="67747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4282" y="21429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Palacio de Aguas Corrientes</a:t>
            </a:r>
            <a:endParaRPr lang="es-ES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40</a:t>
            </a:fld>
            <a:endParaRPr lang="es-ES"/>
          </a:p>
        </p:txBody>
      </p:sp>
      <p:pic>
        <p:nvPicPr>
          <p:cNvPr id="3" name="2 Imagen" descr="buenos-aires-casa-rosada-buenos-aires-argentina+1152_12814784246-tpfil02aw-238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285984" y="650083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Casa de </a:t>
            </a:r>
            <a:r>
              <a:rPr lang="es-ES" dirty="0" smtClean="0">
                <a:solidFill>
                  <a:schemeClr val="bg1"/>
                </a:solidFill>
              </a:rPr>
              <a:t>Gobierno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41</a:t>
            </a:fld>
            <a:endParaRPr lang="es-ES"/>
          </a:p>
        </p:txBody>
      </p:sp>
      <p:pic>
        <p:nvPicPr>
          <p:cNvPr id="4" name="3 Imagen" descr="obelsic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4290"/>
            <a:ext cx="9144000" cy="620485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143240" y="642939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El Obelisco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scn17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26"/>
            <a:ext cx="9144000" cy="685734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357422" y="650083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Monumento al General San Martín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atro-colon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2852"/>
            <a:ext cx="9144000" cy="62865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143240" y="642939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Teatro </a:t>
            </a:r>
            <a:r>
              <a:rPr lang="es-ES" dirty="0">
                <a:solidFill>
                  <a:schemeClr val="bg1"/>
                </a:solidFill>
              </a:rPr>
              <a:t>C</a:t>
            </a:r>
            <a:r>
              <a:rPr lang="es-ES" dirty="0" smtClean="0">
                <a:solidFill>
                  <a:schemeClr val="bg1"/>
                </a:solidFill>
              </a:rPr>
              <a:t>olón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44</a:t>
            </a:fld>
            <a:endParaRPr lang="es-ES"/>
          </a:p>
        </p:txBody>
      </p:sp>
      <p:pic>
        <p:nvPicPr>
          <p:cNvPr id="5" name="4 Imagen" descr="Palacio barol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428860" y="650083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Palacio </a:t>
            </a:r>
            <a:r>
              <a:rPr lang="es-ES" dirty="0" err="1" smtClean="0">
                <a:solidFill>
                  <a:schemeClr val="bg1"/>
                </a:solidFill>
              </a:rPr>
              <a:t>Baroldo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45</a:t>
            </a:fld>
            <a:endParaRPr lang="es-ES"/>
          </a:p>
        </p:txBody>
      </p:sp>
      <p:pic>
        <p:nvPicPr>
          <p:cNvPr id="4" name="3 Imagen" descr="emb de brasi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14282" y="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Embajada de Brasil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46</a:t>
            </a:fld>
            <a:endParaRPr lang="es-ES"/>
          </a:p>
        </p:txBody>
      </p:sp>
      <p:pic>
        <p:nvPicPr>
          <p:cNvPr id="3" name="2 Imagen" descr="embajada10 croci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2844" y="64886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Embajada de Croacia</a:t>
            </a:r>
            <a:endParaRPr lang="es-E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47</a:t>
            </a:fld>
            <a:endParaRPr lang="es-ES"/>
          </a:p>
        </p:txBody>
      </p:sp>
      <p:pic>
        <p:nvPicPr>
          <p:cNvPr id="3" name="2 Imagen" descr="EMBAJADA DE ARABIA SAUDIT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4282" y="642939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Embajada de Arabia Saudita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48</a:t>
            </a:fld>
            <a:endParaRPr lang="es-ES"/>
          </a:p>
        </p:txBody>
      </p:sp>
      <p:pic>
        <p:nvPicPr>
          <p:cNvPr id="3" name="2 Imagen" descr="EMBAJADA DE BRASI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85720" y="648866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Embajada de Brasil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49</a:t>
            </a:fld>
            <a:endParaRPr lang="es-ES"/>
          </a:p>
        </p:txBody>
      </p:sp>
      <p:pic>
        <p:nvPicPr>
          <p:cNvPr id="3" name="2 Imagen" descr="EMBAJADA DE ESPAÑ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4282" y="650083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Embajada de España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guas correintes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428860" y="650083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+mj-lt"/>
              </a:rPr>
              <a:t>Detalles del Palacio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50</a:t>
            </a:fld>
            <a:endParaRPr lang="es-ES"/>
          </a:p>
        </p:txBody>
      </p:sp>
      <p:pic>
        <p:nvPicPr>
          <p:cNvPr id="3" name="2 Imagen" descr="embajada de est unido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46509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071802" y="650083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Embajada de Estados Unidos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51</a:t>
            </a:fld>
            <a:endParaRPr lang="es-ES"/>
          </a:p>
        </p:txBody>
      </p:sp>
      <p:pic>
        <p:nvPicPr>
          <p:cNvPr id="3" name="2 Imagen" descr="embajada de francia P109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071802" y="642939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Embajada de Francia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52</a:t>
            </a:fld>
            <a:endParaRPr lang="es-ES"/>
          </a:p>
        </p:txBody>
      </p:sp>
      <p:pic>
        <p:nvPicPr>
          <p:cNvPr id="3" name="2 Imagen" descr="Embajada de itali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071802" y="642939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Embajada de Italia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53</a:t>
            </a:fld>
            <a:endParaRPr lang="es-ES"/>
          </a:p>
        </p:txBody>
      </p:sp>
      <p:pic>
        <p:nvPicPr>
          <p:cNvPr id="3" name="2 Imagen" descr="embajda de Core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143240" y="642939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Embajada de Corea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54</a:t>
            </a:fld>
            <a:endParaRPr lang="es-ES"/>
          </a:p>
        </p:txBody>
      </p:sp>
      <p:pic>
        <p:nvPicPr>
          <p:cNvPr id="3" name="2 Imagen" descr="embajada del vatican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48741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428860" y="650083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Embajada del Vaticano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55</a:t>
            </a:fld>
            <a:endParaRPr lang="es-ES"/>
          </a:p>
        </p:txBody>
      </p:sp>
      <p:pic>
        <p:nvPicPr>
          <p:cNvPr id="4" name="3 Imagen" descr="426-13428242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2" y="0"/>
            <a:ext cx="9141496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5720" y="5500702"/>
            <a:ext cx="29289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Diseño y presentación: Zulema Arca</a:t>
            </a:r>
          </a:p>
          <a:p>
            <a:r>
              <a:rPr lang="es-ES" sz="1400" dirty="0" err="1" smtClean="0">
                <a:solidFill>
                  <a:schemeClr val="bg1"/>
                </a:solidFill>
              </a:rPr>
              <a:t>Gualeguaychú</a:t>
            </a:r>
            <a:r>
              <a:rPr lang="es-ES" sz="1400" dirty="0" smtClean="0">
                <a:solidFill>
                  <a:schemeClr val="bg1"/>
                </a:solidFill>
              </a:rPr>
              <a:t> Entre Ríos Argentina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Tango: 9 de Julio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Orquesta: Los </a:t>
            </a:r>
            <a:r>
              <a:rPr lang="es-ES" sz="1400" dirty="0" err="1" smtClean="0">
                <a:solidFill>
                  <a:schemeClr val="bg1"/>
                </a:solidFill>
              </a:rPr>
              <a:t>Tubatango</a:t>
            </a:r>
            <a:endParaRPr lang="es-ES" sz="1400" dirty="0" smtClean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Fotos de Internet</a:t>
            </a:r>
            <a:endParaRPr lang="es-ES" sz="1400" dirty="0" smtClean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arcazulema@gmail.com</a:t>
            </a:r>
          </a:p>
          <a:p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uerta_de_Aguas_Argentina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500042"/>
            <a:ext cx="7143800" cy="58579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71802" y="642939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Puertas del Palacio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6" name="5 Imagen" descr="Cabildo_de_Buenos_Aires,_Argentina,_29th._Dec_2010_-_Flickr_-_Phillip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571868" y="648866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Cabildo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spects_of_Recoleta,_Buenos_Aires,_17th._Jan._2011_-_Flickr_-_PhillipC.jpg"/>
          <p:cNvPicPr>
            <a:picLocks noChangeAspect="1"/>
          </p:cNvPicPr>
          <p:nvPr/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0" y="500042"/>
            <a:ext cx="9144000" cy="600079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143240" y="650083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Recoleta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VDA QUINTANA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071802" y="642939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Avenida Quintana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83D8-1BF4-4EBF-BBE5-C6A7F4D5DB1E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343</Words>
  <Application>Microsoft Office PowerPoint</Application>
  <PresentationFormat>Presentación en pantalla (4:3)</PresentationFormat>
  <Paragraphs>117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Zulema</dc:creator>
  <cp:lastModifiedBy>Zulema</cp:lastModifiedBy>
  <cp:revision>77</cp:revision>
  <dcterms:created xsi:type="dcterms:W3CDTF">2014-11-08T18:41:34Z</dcterms:created>
  <dcterms:modified xsi:type="dcterms:W3CDTF">2014-11-11T22:33:56Z</dcterms:modified>
</cp:coreProperties>
</file>