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4" r:id="rId4"/>
    <p:sldId id="268" r:id="rId5"/>
    <p:sldId id="295" r:id="rId6"/>
    <p:sldId id="258" r:id="rId7"/>
    <p:sldId id="259" r:id="rId8"/>
    <p:sldId id="257" r:id="rId9"/>
    <p:sldId id="260" r:id="rId10"/>
    <p:sldId id="261" r:id="rId11"/>
    <p:sldId id="262" r:id="rId12"/>
    <p:sldId id="263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64" r:id="rId26"/>
    <p:sldId id="278" r:id="rId27"/>
    <p:sldId id="281" r:id="rId28"/>
    <p:sldId id="282" r:id="rId29"/>
    <p:sldId id="283" r:id="rId30"/>
    <p:sldId id="285" r:id="rId31"/>
    <p:sldId id="286" r:id="rId32"/>
    <p:sldId id="288" r:id="rId33"/>
    <p:sldId id="289" r:id="rId34"/>
    <p:sldId id="280" r:id="rId35"/>
    <p:sldId id="290" r:id="rId36"/>
    <p:sldId id="292" r:id="rId37"/>
    <p:sldId id="284" r:id="rId38"/>
    <p:sldId id="279" r:id="rId39"/>
    <p:sldId id="293" r:id="rId40"/>
  </p:sldIdLst>
  <p:sldSz cx="9144000" cy="6858000" type="screen4x3"/>
  <p:notesSz cx="6858000" cy="9144000"/>
  <p:photoAlbum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modifyVerifier cryptProviderType="rsaFull" cryptAlgorithmClass="hash" cryptAlgorithmType="typeAny" cryptAlgorithmSid="4" spinCount="100000" saltData="2dW+oOCLe2c7pXCxOYdYkw==" hashData="kipHm5uutx0dUGJhG0OzXQL02To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3366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66CA0-C270-4F47-9B74-8EA97EC44F8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6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D310D-C66E-4C3A-8203-C9CFC8C555F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6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AE005-3D7A-4B3B-8EFC-70D79D41930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6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D3D64-3974-43B7-8F2C-17D8284D363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6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27A2D-5711-47A9-961E-94885FAF781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6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C44E9-B507-4646-BB07-06DD9A6FF2A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6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2CF59-EB20-4263-AEE3-CF883009597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6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9323B-3180-40D9-81AD-F797F595522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6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72E60-44F8-4358-AB7D-5C8A7D720A4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6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CF113-579F-42C6-8C61-6E77B189A9F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05403-8204-4B73-8DCA-59456917952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6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B1385D-482F-4928-8C2E-FA34DF95FF1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6000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gfun.be/" TargetMode="External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75705"/>
            <a:ext cx="7772400" cy="1081087"/>
          </a:xfrm>
        </p:spPr>
        <p:txBody>
          <a:bodyPr/>
          <a:lstStyle/>
          <a:p>
            <a:r>
              <a:rPr lang="en-GB" sz="66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CUTE KIDS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331024"/>
            <a:ext cx="91440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Music</a:t>
            </a:r>
            <a:r>
              <a:rPr lang="en-GB" sz="24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GB" sz="2400" b="1" dirty="0" err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Bibbidi</a:t>
            </a:r>
            <a:r>
              <a:rPr lang="en-GB" sz="24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Bobbidi</a:t>
            </a:r>
            <a:r>
              <a:rPr lang="en-GB" sz="24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Boo by Bing Crosby and Jo Stafford</a:t>
            </a:r>
          </a:p>
        </p:txBody>
      </p:sp>
    </p:spTree>
  </p:cSld>
  <p:clrMapOvr>
    <a:masterClrMapping/>
  </p:clrMapOvr>
  <p:transition spd="slow" advTm="9000">
    <p:fade/>
    <p:sndAc>
      <p:stSnd loop="1">
        <p:snd r:embed="rId2" name="Bibbidi-Bobbidi-Boo - Bing Crosby Jo Staffor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171" name="Rectangle 3" descr="56c8c048-4caf-48e4-bfec-3c4a977687ff"/>
          <p:cNvSpPr>
            <a:spLocks noGrp="1" noChangeAspect="1" noChangeArrowheads="1"/>
          </p:cNvSpPr>
          <p:nvPr isPhoto="1"/>
        </p:nvSpPr>
        <p:spPr bwMode="auto">
          <a:xfrm>
            <a:off x="0" y="255588"/>
            <a:ext cx="9144000" cy="63468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4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195" name="Rectangle 3" descr="75ae99fd-aff9-4094-95b2-dddae2b46fc2"/>
          <p:cNvSpPr>
            <a:spLocks noGrp="1" noChangeAspect="1" noChangeArrowheads="1"/>
          </p:cNvSpPr>
          <p:nvPr isPhoto="1"/>
        </p:nvSpPr>
        <p:spPr bwMode="auto">
          <a:xfrm>
            <a:off x="763588" y="0"/>
            <a:ext cx="7616825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6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219" name="Rectangle 3" descr="2015-father-and-child-photo-contest-winner-and-finalists-13-1024"/>
          <p:cNvSpPr>
            <a:spLocks noGrp="1" noChangeAspect="1" noChangeArrowheads="1"/>
          </p:cNvSpPr>
          <p:nvPr isPhoto="1"/>
        </p:nvSpPr>
        <p:spPr bwMode="auto">
          <a:xfrm>
            <a:off x="0" y="379413"/>
            <a:ext cx="9144000" cy="60991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3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1267" name="Rectangle 3" descr="601123-cute-kids"/>
          <p:cNvSpPr>
            <a:spLocks noGrp="1" noChangeAspect="1" noChangeArrowheads="1"/>
          </p:cNvSpPr>
          <p:nvPr isPhoto="1"/>
        </p:nvSpPr>
        <p:spPr bwMode="auto">
          <a:xfrm>
            <a:off x="0" y="858838"/>
            <a:ext cx="9144000" cy="51403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13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291" name="Rectangle 3" descr="6941844-cute-kids-play"/>
          <p:cNvSpPr>
            <a:spLocks noGrp="1" noChangeAspect="1" noChangeArrowheads="1"/>
          </p:cNvSpPr>
          <p:nvPr isPhoto="1"/>
        </p:nvSpPr>
        <p:spPr bwMode="auto">
          <a:xfrm>
            <a:off x="0" y="571500"/>
            <a:ext cx="9144000" cy="5715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315" name="Rectangle 3" descr="150822105102-01-trump-05-super-169"/>
          <p:cNvSpPr>
            <a:spLocks noGrp="1" noChangeAspect="1" noChangeArrowheads="1"/>
          </p:cNvSpPr>
          <p:nvPr isPhoto="1"/>
        </p:nvSpPr>
        <p:spPr bwMode="auto">
          <a:xfrm>
            <a:off x="0" y="855663"/>
            <a:ext cx="9144000" cy="51450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1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5363" name="Rectangle 3" descr="baby laugh"/>
          <p:cNvSpPr>
            <a:spLocks noGrp="1" noChangeAspect="1" noChangeArrowheads="1"/>
          </p:cNvSpPr>
          <p:nvPr isPhoto="1"/>
        </p:nvSpPr>
        <p:spPr bwMode="auto">
          <a:xfrm>
            <a:off x="0" y="685800"/>
            <a:ext cx="9144000" cy="54864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6387" name="Rectangle 3" descr="c45ply"/>
          <p:cNvSpPr>
            <a:spLocks noGrp="1" noChangeAspect="1" noChangeArrowheads="1"/>
          </p:cNvSpPr>
          <p:nvPr isPhoto="1"/>
        </p:nvSpPr>
        <p:spPr bwMode="auto">
          <a:xfrm>
            <a:off x="206375" y="0"/>
            <a:ext cx="872966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7411" name="Rectangle 3" descr="child-hiding-face-with-hands-800x330"/>
          <p:cNvSpPr>
            <a:spLocks noGrp="1" noChangeAspect="1" noChangeArrowheads="1"/>
          </p:cNvSpPr>
          <p:nvPr isPhoto="1"/>
        </p:nvSpPr>
        <p:spPr bwMode="auto">
          <a:xfrm>
            <a:off x="0" y="1543050"/>
            <a:ext cx="9144000" cy="37719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8435" name="Rectangle 3" descr="childpiano"/>
          <p:cNvSpPr>
            <a:spLocks noGrp="1" noChangeAspect="1" noChangeArrowheads="1"/>
          </p:cNvSpPr>
          <p:nvPr isPhoto="1"/>
        </p:nvSpPr>
        <p:spPr bwMode="auto">
          <a:xfrm>
            <a:off x="0" y="541338"/>
            <a:ext cx="9144000" cy="57737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1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7891" name="Rectangle 3" descr="static_hair_kid"/>
          <p:cNvSpPr>
            <a:spLocks noGrp="1" noChangeAspect="1" noChangeArrowheads="1"/>
          </p:cNvSpPr>
          <p:nvPr isPhoto="1"/>
        </p:nvSpPr>
        <p:spPr bwMode="auto">
          <a:xfrm>
            <a:off x="0" y="349250"/>
            <a:ext cx="9144000" cy="615791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9459" name="Rectangle 3" descr="children drama"/>
          <p:cNvSpPr>
            <a:spLocks noGrp="1" noChangeAspect="1" noChangeArrowheads="1"/>
          </p:cNvSpPr>
          <p:nvPr isPhoto="1"/>
        </p:nvSpPr>
        <p:spPr bwMode="auto">
          <a:xfrm>
            <a:off x="0" y="388938"/>
            <a:ext cx="9144000" cy="60785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9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0483" name="Rectangle 3" descr="Cute-dogs-and-children-playing-on-the-beach-07"/>
          <p:cNvSpPr>
            <a:spLocks noGrp="1" noChangeAspect="1" noChangeArrowheads="1"/>
          </p:cNvSpPr>
          <p:nvPr isPhoto="1"/>
        </p:nvSpPr>
        <p:spPr bwMode="auto">
          <a:xfrm>
            <a:off x="0" y="112713"/>
            <a:ext cx="9144000" cy="66325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2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1507" name="Rectangle 3" descr="Cute-Kids-26"/>
          <p:cNvSpPr>
            <a:spLocks noGrp="1" noChangeAspect="1" noChangeArrowheads="1"/>
          </p:cNvSpPr>
          <p:nvPr isPhoto="1"/>
        </p:nvSpPr>
        <p:spPr bwMode="auto">
          <a:xfrm>
            <a:off x="2286000" y="0"/>
            <a:ext cx="457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2531" name="Rectangle 3" descr="cute-kids-feat-01022014-630x350"/>
          <p:cNvSpPr>
            <a:spLocks noGrp="1" noChangeAspect="1" noChangeArrowheads="1"/>
          </p:cNvSpPr>
          <p:nvPr isPhoto="1"/>
        </p:nvSpPr>
        <p:spPr bwMode="auto">
          <a:xfrm>
            <a:off x="0" y="889000"/>
            <a:ext cx="9144000" cy="5080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3555" name="Rectangle 3" descr="Cute-Kids-Girl-HD-Pictures"/>
          <p:cNvSpPr>
            <a:spLocks noGrp="1" noChangeAspect="1" noChangeArrowheads="1"/>
          </p:cNvSpPr>
          <p:nvPr isPhoto="1"/>
        </p:nvSpPr>
        <p:spPr bwMode="auto">
          <a:xfrm>
            <a:off x="0" y="571500"/>
            <a:ext cx="9144000" cy="5715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243" name="Rectangle 3" descr="2015-father-and-child-photo-contest-winner-and-finalists-20-638"/>
          <p:cNvSpPr>
            <a:spLocks noGrp="1" noChangeAspect="1" noChangeArrowheads="1"/>
          </p:cNvSpPr>
          <p:nvPr isPhoto="1"/>
        </p:nvSpPr>
        <p:spPr bwMode="auto">
          <a:xfrm>
            <a:off x="0" y="376238"/>
            <a:ext cx="9144000" cy="61055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4579" name="Rectangle 3" descr="Cute-Kids-on-Bike-Funny-Picture"/>
          <p:cNvSpPr>
            <a:spLocks noGrp="1" noChangeAspect="1" noChangeArrowheads="1"/>
          </p:cNvSpPr>
          <p:nvPr isPhoto="1"/>
        </p:nvSpPr>
        <p:spPr bwMode="auto">
          <a:xfrm>
            <a:off x="457200" y="0"/>
            <a:ext cx="82296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7651" name="Rectangle 3" descr="DSC_0541"/>
          <p:cNvSpPr>
            <a:spLocks noGrp="1" noChangeAspect="1" noChangeArrowheads="1"/>
          </p:cNvSpPr>
          <p:nvPr isPhoto="1"/>
        </p:nvSpPr>
        <p:spPr bwMode="auto">
          <a:xfrm>
            <a:off x="0" y="392113"/>
            <a:ext cx="9144000" cy="60721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8675" name="Rectangle 3" descr="f83f0ceb-e96e-4b97-908c-41ef5fbc16bd"/>
          <p:cNvSpPr>
            <a:spLocks noGrp="1" noChangeAspect="1" noChangeArrowheads="1"/>
          </p:cNvSpPr>
          <p:nvPr isPhoto="1"/>
        </p:nvSpPr>
        <p:spPr bwMode="auto">
          <a:xfrm>
            <a:off x="2643188" y="0"/>
            <a:ext cx="3857625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9699" name="Rectangle 3" descr="fcddbc6e-b0a5-4858-922a-e876c375c160"/>
          <p:cNvSpPr>
            <a:spLocks noGrp="1" noChangeAspect="1" noChangeArrowheads="1"/>
          </p:cNvSpPr>
          <p:nvPr isPhoto="1"/>
        </p:nvSpPr>
        <p:spPr bwMode="auto">
          <a:xfrm>
            <a:off x="2497138" y="0"/>
            <a:ext cx="4149725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8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1747" name="Rectangle 3" descr="hqdefault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2771" name="Rectangle 3" descr="ice-cream-11-728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4819" name="Rectangle 3" descr="Intense looking"/>
          <p:cNvSpPr>
            <a:spLocks noGrp="1" noChangeAspect="1" noChangeArrowheads="1"/>
          </p:cNvSpPr>
          <p:nvPr isPhoto="1"/>
        </p:nvSpPr>
        <p:spPr bwMode="auto">
          <a:xfrm>
            <a:off x="0" y="338138"/>
            <a:ext cx="9144000" cy="61801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5843" name="Rectangle 3" descr="ob_9be568_cute-kids"/>
          <p:cNvSpPr>
            <a:spLocks noGrp="1" noChangeAspect="1" noChangeArrowheads="1"/>
          </p:cNvSpPr>
          <p:nvPr isPhoto="1"/>
        </p:nvSpPr>
        <p:spPr bwMode="auto">
          <a:xfrm>
            <a:off x="0" y="571500"/>
            <a:ext cx="9144000" cy="5715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6627" name="Rectangle 3" descr="dirty-hands-medium-new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6867" name="Rectangle 3" descr="-photographs-by-john-wilhelm-32-638"/>
          <p:cNvSpPr>
            <a:spLocks noGrp="1" noChangeAspect="1" noChangeArrowheads="1"/>
          </p:cNvSpPr>
          <p:nvPr isPhoto="1"/>
        </p:nvSpPr>
        <p:spPr bwMode="auto">
          <a:xfrm>
            <a:off x="0" y="404813"/>
            <a:ext cx="9144000" cy="60483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2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8915" name="Rectangle 3" descr="tieshoe"/>
          <p:cNvSpPr>
            <a:spLocks noGrp="1" noChangeAspect="1" noChangeArrowheads="1"/>
          </p:cNvSpPr>
          <p:nvPr isPhoto="1"/>
        </p:nvSpPr>
        <p:spPr bwMode="auto">
          <a:xfrm>
            <a:off x="0" y="685800"/>
            <a:ext cx="9144000" cy="54864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0723" name="Rectangle 3" descr="giphy"/>
          <p:cNvSpPr>
            <a:spLocks noGrp="1" noChangeAspect="1" noChangeArrowheads="1"/>
          </p:cNvSpPr>
          <p:nvPr isPhoto="1"/>
        </p:nvSpPr>
        <p:spPr bwMode="auto">
          <a:xfrm>
            <a:off x="0" y="987425"/>
            <a:ext cx="9144000" cy="488315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5603" name="Rectangle 3" descr="Cute-personalized-kids-wallpapers-360X480-23"/>
          <p:cNvSpPr>
            <a:spLocks noGrp="1" noChangeAspect="1" noChangeArrowheads="1"/>
          </p:cNvSpPr>
          <p:nvPr isPhoto="1"/>
        </p:nvSpPr>
        <p:spPr bwMode="auto">
          <a:xfrm>
            <a:off x="2000250" y="0"/>
            <a:ext cx="51435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floatincol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700213"/>
            <a:ext cx="1362075" cy="1228725"/>
          </a:xfrm>
          <a:prstGeom prst="rect">
            <a:avLst/>
          </a:prstGeom>
          <a:noFill/>
        </p:spPr>
      </p:pic>
      <p:pic>
        <p:nvPicPr>
          <p:cNvPr id="39943" name="Picture 7" descr="floatincol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1362075" cy="1228725"/>
          </a:xfrm>
          <a:prstGeom prst="rect">
            <a:avLst/>
          </a:prstGeom>
          <a:noFill/>
        </p:spPr>
      </p:pic>
      <p:pic>
        <p:nvPicPr>
          <p:cNvPr id="39944" name="Picture 8" descr="floatincol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981075"/>
            <a:ext cx="1362075" cy="1228725"/>
          </a:xfrm>
          <a:prstGeom prst="rect">
            <a:avLst/>
          </a:prstGeom>
          <a:noFill/>
        </p:spPr>
      </p:pic>
      <p:pic>
        <p:nvPicPr>
          <p:cNvPr id="39945" name="Picture 9" descr="floatincol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149080"/>
            <a:ext cx="1362075" cy="1228725"/>
          </a:xfrm>
          <a:prstGeom prst="rect">
            <a:avLst/>
          </a:prstGeom>
          <a:noFill/>
        </p:spPr>
      </p:pic>
      <p:pic>
        <p:nvPicPr>
          <p:cNvPr id="39946" name="Picture 10" descr="floatincol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836613"/>
            <a:ext cx="1362075" cy="1228725"/>
          </a:xfrm>
          <a:prstGeom prst="rect">
            <a:avLst/>
          </a:prstGeom>
          <a:noFill/>
        </p:spPr>
      </p:pic>
      <p:pic>
        <p:nvPicPr>
          <p:cNvPr id="39947" name="Picture 11" descr="floatincol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773238"/>
            <a:ext cx="1362075" cy="1228725"/>
          </a:xfrm>
          <a:prstGeom prst="rect">
            <a:avLst/>
          </a:prstGeom>
          <a:noFill/>
        </p:spPr>
      </p:pic>
      <p:pic>
        <p:nvPicPr>
          <p:cNvPr id="39948" name="Picture 12" descr="floatincol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3789363"/>
            <a:ext cx="1362075" cy="122872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806133" y="2967335"/>
            <a:ext cx="3531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99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End Show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99C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extBox 13">
            <a:hlinkClick r:id="rId3"/>
          </p:cNvPr>
          <p:cNvSpPr txBox="1"/>
          <p:nvPr/>
        </p:nvSpPr>
        <p:spPr>
          <a:xfrm>
            <a:off x="2555776" y="594928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>
                <a:solidFill>
                  <a:srgbClr val="FF99CC"/>
                </a:solidFill>
              </a:rPr>
              <a:t>SEEN ON BIGFUN.BE</a:t>
            </a:r>
            <a:br>
              <a:rPr lang="nl-BE" b="1" dirty="0" smtClean="0">
                <a:solidFill>
                  <a:srgbClr val="FF99CC"/>
                </a:solidFill>
              </a:rPr>
            </a:br>
            <a:r>
              <a:rPr lang="nl-BE" b="1" dirty="0" smtClean="0">
                <a:solidFill>
                  <a:srgbClr val="FF99CC"/>
                </a:solidFill>
              </a:rPr>
              <a:t>AUTHOR: BRENDA</a:t>
            </a:r>
            <a:endParaRPr lang="nl-BE" b="1" dirty="0">
              <a:solidFill>
                <a:srgbClr val="FF99CC"/>
              </a:solidFill>
            </a:endParaRPr>
          </a:p>
        </p:txBody>
      </p:sp>
    </p:spTree>
  </p:cSld>
  <p:clrMapOvr>
    <a:masterClrMapping/>
  </p:clrMapOvr>
  <p:transition spd="slow" advTm="2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339" name="Rectangle 3" descr="a7ebffc94865635d3e9e4aa0fd6c3b8e"/>
          <p:cNvSpPr>
            <a:spLocks noGrp="1" noChangeAspect="1" noChangeArrowheads="1"/>
          </p:cNvSpPr>
          <p:nvPr isPhoto="1"/>
        </p:nvSpPr>
        <p:spPr bwMode="auto">
          <a:xfrm>
            <a:off x="2262188" y="0"/>
            <a:ext cx="4618037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2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329076-cute-kids-cute-boy-hugging-b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6113" y="0"/>
            <a:ext cx="5237162" cy="695801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099" name="Rectangle 3" descr="1f89a58b-28cb-4bbc-896e-7d92fac8c366"/>
          <p:cNvSpPr>
            <a:spLocks noGrp="1" noChangeAspect="1" noChangeArrowheads="1"/>
          </p:cNvSpPr>
          <p:nvPr isPhoto="1"/>
        </p:nvSpPr>
        <p:spPr bwMode="auto">
          <a:xfrm>
            <a:off x="1100138" y="0"/>
            <a:ext cx="6942137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12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123" name="Rectangle 3" descr="3c21c085-5d7a-4929-9380-442317880087"/>
          <p:cNvSpPr>
            <a:spLocks noGrp="1" noChangeAspect="1" noChangeArrowheads="1"/>
          </p:cNvSpPr>
          <p:nvPr isPhoto="1"/>
        </p:nvSpPr>
        <p:spPr bwMode="auto">
          <a:xfrm>
            <a:off x="2284413" y="0"/>
            <a:ext cx="4575175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9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075" name="Rectangle 3" descr="untitled"/>
          <p:cNvSpPr>
            <a:spLocks noGrp="1" noChangeAspect="1" noChangeArrowheads="1"/>
          </p:cNvSpPr>
          <p:nvPr isPhoto="1"/>
        </p:nvSpPr>
        <p:spPr bwMode="auto">
          <a:xfrm>
            <a:off x="0" y="384175"/>
            <a:ext cx="9144000" cy="608965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4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147" name="Rectangle 3" descr="9d5c8273-8c28-4569-aa89-6fccf22a38ad"/>
          <p:cNvSpPr>
            <a:spLocks noGrp="1" noChangeAspect="1" noChangeArrowheads="1"/>
          </p:cNvSpPr>
          <p:nvPr isPhoto="1"/>
        </p:nvSpPr>
        <p:spPr bwMode="auto">
          <a:xfrm>
            <a:off x="1822450" y="0"/>
            <a:ext cx="54975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18</Words>
  <Application>Microsoft Office PowerPoint</Application>
  <PresentationFormat>On-screen Show (4:3)</PresentationFormat>
  <Paragraphs>4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Arial</vt:lpstr>
      <vt:lpstr>Default Design</vt:lpstr>
      <vt:lpstr>CUTE KIDS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>ETPV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CUTE KIDS</dc:title>
  <dc:creator>BRENDA</dc:creator>
  <cp:lastModifiedBy>Bob</cp:lastModifiedBy>
  <cp:revision>7</cp:revision>
  <dcterms:created xsi:type="dcterms:W3CDTF">2016-04-09T13:40:06Z</dcterms:created>
  <dcterms:modified xsi:type="dcterms:W3CDTF">2016-04-11T09:11:54Z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