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8" r:id="rId4"/>
    <p:sldId id="261" r:id="rId5"/>
    <p:sldId id="276" r:id="rId6"/>
    <p:sldId id="257" r:id="rId7"/>
    <p:sldId id="259" r:id="rId8"/>
    <p:sldId id="262" r:id="rId9"/>
    <p:sldId id="263" r:id="rId10"/>
    <p:sldId id="266" r:id="rId11"/>
    <p:sldId id="269" r:id="rId12"/>
    <p:sldId id="267" r:id="rId13"/>
    <p:sldId id="270" r:id="rId14"/>
    <p:sldId id="271" r:id="rId15"/>
    <p:sldId id="282" r:id="rId16"/>
    <p:sldId id="272" r:id="rId17"/>
    <p:sldId id="277" r:id="rId18"/>
    <p:sldId id="274" r:id="rId19"/>
    <p:sldId id="280" r:id="rId20"/>
    <p:sldId id="283" r:id="rId21"/>
    <p:sldId id="284" r:id="rId22"/>
    <p:sldId id="285" r:id="rId23"/>
    <p:sldId id="286" r:id="rId24"/>
    <p:sldId id="289" r:id="rId25"/>
    <p:sldId id="290" r:id="rId26"/>
    <p:sldId id="273" r:id="rId27"/>
    <p:sldId id="292" r:id="rId28"/>
    <p:sldId id="293" r:id="rId29"/>
    <p:sldId id="294" r:id="rId30"/>
    <p:sldId id="297" r:id="rId31"/>
    <p:sldId id="298" r:id="rId32"/>
    <p:sldId id="288" r:id="rId33"/>
    <p:sldId id="299" r:id="rId34"/>
    <p:sldId id="300" r:id="rId35"/>
    <p:sldId id="306" r:id="rId36"/>
    <p:sldId id="287" r:id="rId37"/>
    <p:sldId id="301" r:id="rId38"/>
    <p:sldId id="305" r:id="rId39"/>
    <p:sldId id="309" r:id="rId40"/>
    <p:sldId id="307" r:id="rId41"/>
    <p:sldId id="308" r:id="rId42"/>
    <p:sldId id="310" r:id="rId43"/>
    <p:sldId id="304" r:id="rId44"/>
    <p:sldId id="275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rHTPK92lbRczDGYaM9gog==" hashData="ejeAXRNM78HR1SwU0VX2JHGkVt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B144-C9BD-4E79-B33E-21DBEE4878FE}" type="datetimeFigureOut">
              <a:rPr lang="hu-HU" smtClean="0"/>
              <a:pPr/>
              <a:t>2012.10.10.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8CB6-B29C-4309-9F8A-E242DC8F75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727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 rot="-720000">
            <a:off x="5315994" y="1816061"/>
            <a:ext cx="2792752" cy="37985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u-HU" sz="80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Flower</a:t>
            </a:r>
            <a:endParaRPr lang="hu-HU" sz="8000" b="1" dirty="0" smtClean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hu-HU" sz="80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Still</a:t>
            </a:r>
          </a:p>
          <a:p>
            <a:pPr algn="ctr"/>
            <a:r>
              <a:rPr lang="hu-HU" sz="80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Life</a:t>
            </a:r>
            <a:endParaRPr lang="hu-HU" sz="6600" b="1" cap="none" spc="0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000">
    <p:randomBar/>
    <p:sndAc>
      <p:stSnd>
        <p:snd r:embed="rId2" name="Isn't It Romantic - Rod Stew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44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74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669360"/>
            <a:ext cx="1043608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47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76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72400" y="6597352"/>
            <a:ext cx="971600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87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53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88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669360"/>
            <a:ext cx="1043608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32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859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48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29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70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7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72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75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30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13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669360"/>
            <a:ext cx="1043608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14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30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791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669360"/>
            <a:ext cx="104360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43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307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78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81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464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1720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181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0132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b="30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211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14222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50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78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225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47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982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669360"/>
            <a:ext cx="104360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050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52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569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r="2215" b="221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401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43456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8599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300192" y="2564904"/>
            <a:ext cx="1362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u-HU" sz="5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Judy</a:t>
            </a:r>
            <a:endParaRPr lang="hu-HU" sz="5400" b="1" cap="none" spc="0" dirty="0">
              <a:ln w="18000">
                <a:noFill/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770684" y="0"/>
            <a:ext cx="3746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http://www.ppsparadicsom.net/</a:t>
            </a:r>
            <a:endParaRPr lang="hu-HU" sz="2400" b="1" cap="none" spc="0" dirty="0">
              <a:ln w="18000">
                <a:noFill/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004048" y="6396335"/>
            <a:ext cx="34868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http://fauna-flora.gportal.hu/</a:t>
            </a:r>
            <a:endParaRPr lang="hu-HU" sz="2400" b="1" cap="none" spc="0" dirty="0">
              <a:ln w="18000">
                <a:noFill/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8649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391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467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2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109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482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2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</Words>
  <Application>Microsoft Office PowerPoint</Application>
  <PresentationFormat>Diavetítés a képernyőre (4:3 oldalarány)</PresentationFormat>
  <Paragraphs>6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Judith</dc:creator>
  <cp:lastModifiedBy>Judith</cp:lastModifiedBy>
  <cp:revision>18</cp:revision>
  <dcterms:created xsi:type="dcterms:W3CDTF">2012-09-29T06:19:42Z</dcterms:created>
  <dcterms:modified xsi:type="dcterms:W3CDTF">2012-10-10T06:50:01Z</dcterms:modified>
</cp:coreProperties>
</file>