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89" r:id="rId6"/>
    <p:sldId id="292" r:id="rId7"/>
    <p:sldId id="259" r:id="rId8"/>
    <p:sldId id="270" r:id="rId9"/>
    <p:sldId id="267" r:id="rId10"/>
    <p:sldId id="262" r:id="rId11"/>
    <p:sldId id="261" r:id="rId12"/>
    <p:sldId id="260" r:id="rId13"/>
    <p:sldId id="263" r:id="rId14"/>
    <p:sldId id="296" r:id="rId15"/>
    <p:sldId id="273" r:id="rId16"/>
    <p:sldId id="264" r:id="rId17"/>
    <p:sldId id="265" r:id="rId18"/>
    <p:sldId id="268" r:id="rId19"/>
    <p:sldId id="272" r:id="rId20"/>
    <p:sldId id="269" r:id="rId21"/>
    <p:sldId id="266" r:id="rId22"/>
    <p:sldId id="282" r:id="rId23"/>
    <p:sldId id="293" r:id="rId24"/>
    <p:sldId id="277" r:id="rId25"/>
    <p:sldId id="258" r:id="rId26"/>
    <p:sldId id="294" r:id="rId27"/>
    <p:sldId id="284" r:id="rId28"/>
    <p:sldId id="279" r:id="rId29"/>
    <p:sldId id="280" r:id="rId30"/>
    <p:sldId id="278" r:id="rId31"/>
    <p:sldId id="271" r:id="rId32"/>
    <p:sldId id="288" r:id="rId33"/>
    <p:sldId id="290" r:id="rId34"/>
    <p:sldId id="295" r:id="rId35"/>
    <p:sldId id="291" r:id="rId36"/>
    <p:sldId id="287" r:id="rId37"/>
    <p:sldId id="285" r:id="rId38"/>
    <p:sldId id="286" r:id="rId39"/>
    <p:sldId id="298" r:id="rId40"/>
    <p:sldId id="299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bm+tOXuOSbobb/QEDpK09w==" hashData="wZKJLL/uMDTlULlRpMQU8eK62NAGmvnaO5r1gLpwiUrSa+Si2nZDO1cWwOrfEPwB0haYKjpZyoYQIYXOPhgGL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1C34"/>
    <a:srgbClr val="9B2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9750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4443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8900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CH">
              <a:solidFill>
                <a:srgbClr val="EBDDC3"/>
              </a:solidFill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8F259B-4534-4A88-B952-F1AB915053B0}" type="slidenum">
              <a:rPr lang="fr-CH" smtClean="0">
                <a:solidFill>
                  <a:srgbClr val="EBDDC3"/>
                </a:solidFill>
              </a:rPr>
              <a:pPr>
                <a:defRPr/>
              </a:pPr>
              <a:t>‹N°›</a:t>
            </a:fld>
            <a:endParaRPr lang="fr-CH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72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B6240CE-C3FA-4231-A4A1-EE620388797C}" type="slidenum">
              <a:rPr lang="fr-CH" smtClean="0"/>
              <a:pPr>
                <a:defRPr/>
              </a:pPr>
              <a:t>‹N°›</a:t>
            </a:fld>
            <a:endParaRPr lang="fr-CH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9242461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CDBF008-81AA-44C7-9CD0-96690FB341E4}" type="slidenum">
              <a:rPr lang="fr-CH" smtClean="0"/>
              <a:pPr>
                <a:defRPr/>
              </a:pPr>
              <a:t>‹N°›</a:t>
            </a:fld>
            <a:endParaRPr lang="fr-CH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32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0C7EB094-2886-4CCB-8B0E-F49E062CFE45}" type="slidenum">
              <a:rPr lang="fr-CH" smtClean="0"/>
              <a:pPr>
                <a:defRPr/>
              </a:pPr>
              <a:t>‹N°›</a:t>
            </a:fld>
            <a:endParaRPr lang="fr-CH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9615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2A665D19-4052-4BDC-A325-29005877698C}" type="slidenum">
              <a:rPr lang="fr-CH" smtClean="0"/>
              <a:pPr>
                <a:defRPr/>
              </a:pPr>
              <a:t>‹N°›</a:t>
            </a:fld>
            <a:endParaRPr lang="fr-CH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5907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77A9C97-0CDA-452C-A89A-FDEC1308429A}" type="slidenum">
              <a:rPr lang="fr-CH" smtClean="0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245632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7BEF928-5599-433A-A244-63A878E86C51}" type="slidenum">
              <a:rPr lang="fr-CH" smtClean="0">
                <a:solidFill>
                  <a:srgbClr val="775F55"/>
                </a:solidFill>
              </a:rPr>
              <a:pPr>
                <a:defRPr/>
              </a:pPr>
              <a:t>‹N°›</a:t>
            </a:fld>
            <a:endParaRPr lang="fr-C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9728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00605E6-619C-4307-BD86-8D5BA5A6EFF2}" type="slidenum">
              <a:rPr lang="fr-CH" smtClean="0"/>
              <a:pPr>
                <a:defRPr/>
              </a:pPr>
              <a:t>‹N°›</a:t>
            </a:fld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17101222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0364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16CBDA0-741E-4FD7-B2CD-063D6D9C72DB}" type="slidenum">
              <a:rPr lang="fr-CH" smtClean="0"/>
              <a:pPr>
                <a:defRPr/>
              </a:pPr>
              <a:t>‹N°›</a:t>
            </a:fld>
            <a:endParaRPr lang="fr-CH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68961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C77F1-B2AC-4FFB-9570-F882539A9AEA}" type="slidenum">
              <a:rPr lang="fr-CH" smtClean="0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6504736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pPr>
              <a:defRPr/>
            </a:pPr>
            <a:endParaRPr lang="fr-CH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pPr>
              <a:defRPr/>
            </a:pPr>
            <a:fld id="{AF5CAE53-9E99-423D-9731-5A4607CB5491}" type="slidenum">
              <a:rPr lang="fr-CH" smtClean="0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07624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13021-00E8-48F8-B15C-D5621DEB523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8034"/>
      </p:ext>
    </p:extLst>
  </p:cSld>
  <p:clrMapOvr>
    <a:masterClrMapping/>
  </p:clrMapOvr>
  <p:transition spd="slow" advClick="0" advTm="1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E3AB6-2553-4FE0-8244-790D6E2CFDB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15465"/>
      </p:ext>
    </p:extLst>
  </p:cSld>
  <p:clrMapOvr>
    <a:masterClrMapping/>
  </p:clrMapOvr>
  <p:transition spd="slow" advClick="0" advTm="1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B5B3F-F440-4728-8CF6-5FABD63F656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52507"/>
      </p:ext>
    </p:extLst>
  </p:cSld>
  <p:clrMapOvr>
    <a:masterClrMapping/>
  </p:clrMapOvr>
  <p:transition spd="slow" advClick="0" advTm="1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F65B-7AFA-4729-8E5B-74D9655FD43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97666"/>
      </p:ext>
    </p:extLst>
  </p:cSld>
  <p:clrMapOvr>
    <a:masterClrMapping/>
  </p:clrMapOvr>
  <p:transition spd="slow" advClick="0" advTm="1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73372-C2E2-44BE-A9D6-DE628AC2E5C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50827"/>
      </p:ext>
    </p:extLst>
  </p:cSld>
  <p:clrMapOvr>
    <a:masterClrMapping/>
  </p:clrMapOvr>
  <p:transition spd="slow" advClick="0" advTm="1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5DB68-20EF-46CC-B68D-40851A48017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799265"/>
      </p:ext>
    </p:extLst>
  </p:cSld>
  <p:clrMapOvr>
    <a:masterClrMapping/>
  </p:clrMapOvr>
  <p:transition spd="slow" advClick="0" advTm="1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3A461-E070-4540-AF4A-0F2DC25B2DA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41094"/>
      </p:ext>
    </p:extLst>
  </p:cSld>
  <p:clrMapOvr>
    <a:masterClrMapping/>
  </p:clrMapOvr>
  <p:transition spd="slow" advClick="0" advTm="1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52205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15998-CDB6-448E-8780-27B46FAF4E3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16439"/>
      </p:ext>
    </p:extLst>
  </p:cSld>
  <p:clrMapOvr>
    <a:masterClrMapping/>
  </p:clrMapOvr>
  <p:transition spd="slow" advClick="0" advTm="1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85B37-39AD-42EF-9BD5-9F274770915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20472"/>
      </p:ext>
    </p:extLst>
  </p:cSld>
  <p:clrMapOvr>
    <a:masterClrMapping/>
  </p:clrMapOvr>
  <p:transition spd="slow" advClick="0" advTm="15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FE3D4-C46C-4671-BE66-7B38E8006CD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15997"/>
      </p:ext>
    </p:extLst>
  </p:cSld>
  <p:clrMapOvr>
    <a:masterClrMapping/>
  </p:clrMapOvr>
  <p:transition spd="slow" advClick="0" advTm="15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16E57-1948-4CAD-9EB0-FA8069BE225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94713"/>
      </p:ext>
    </p:extLst>
  </p:cSld>
  <p:clrMapOvr>
    <a:masterClrMapping/>
  </p:clrMapOvr>
  <p:transition spd="slow" advClick="0" advTm="1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7631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12441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7790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535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3769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43481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42E9C-9FBE-4142-83BA-56D4F101C06D}" type="datetimeFigureOut">
              <a:rPr lang="fr-CH" smtClean="0"/>
              <a:t>30.09.2015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0F563-D934-4EFF-9CEF-B4C781072A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4012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B582B8-3769-4C68-9721-BAFA2CFB39D2}" type="datetimeFigureOut">
              <a:rPr lang="fr-CH" smtClean="0">
                <a:solidFill>
                  <a:srgbClr val="775F55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30.09.2015</a:t>
            </a:fld>
            <a:endParaRPr lang="fr-CH">
              <a:solidFill>
                <a:srgbClr val="775F55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CH">
              <a:solidFill>
                <a:srgbClr val="775F55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F3C874-C9B8-4AEF-9758-043ABA50982C}" type="slidenum">
              <a:rPr lang="fr-CH" smtClean="0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CH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3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lus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334" tIns="51170" rIns="102334" bIns="511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334" tIns="51170" rIns="102334" bIns="51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334" tIns="51170" rIns="102334" bIns="51170" numCol="1" anchor="t" anchorCtr="0" compatLnSpc="1">
            <a:prstTxWarp prst="textNoShape">
              <a:avLst/>
            </a:prstTxWarp>
          </a:bodyPr>
          <a:lstStyle>
            <a:lvl1pPr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334" tIns="51170" rIns="102334" bIns="51170" numCol="1" anchor="t" anchorCtr="0" compatLnSpc="1">
            <a:prstTxWarp prst="textNoShape">
              <a:avLst/>
            </a:prstTxWarp>
          </a:bodyPr>
          <a:lstStyle>
            <a:lvl1pPr algn="ctr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334" tIns="51170" rIns="102334" bIns="51170" numCol="1" anchor="t" anchorCtr="0" compatLnSpc="1">
            <a:prstTxWarp prst="textNoShape">
              <a:avLst/>
            </a:prstTxWarp>
          </a:bodyPr>
          <a:lstStyle>
            <a:lvl1pPr algn="r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2D5C05-14EA-4C84-8B17-8ADA3CD964C1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1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5000">
    <p:fade/>
  </p:transition>
  <p:txStyles>
    <p:titleStyle>
      <a:lvl1pPr algn="ctr" defTabSz="102393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2393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102393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102393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102393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457200" algn="ctr" defTabSz="1023938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914400" algn="ctr" defTabSz="1023938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371600" algn="ctr" defTabSz="1023938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1828800" algn="ctr" defTabSz="1023938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84175" indent="-384175" algn="l" defTabSz="102393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31850" indent="-319088" algn="l" defTabSz="1023938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9525" indent="-255588" algn="l" defTabSz="102393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92288" indent="-255588" algn="l" defTabSz="1023938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305050" indent="-257175" algn="l" defTabSz="102393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2250" indent="-257175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19450" indent="-257175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6650" indent="-257175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33850" indent="-257175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ggocmoi.wordpress.com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hyperlink" Target="http://ppsmania.fr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1001745" y="942400"/>
            <a:ext cx="1018770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CH" sz="4400" b="1" i="1" kern="0" dirty="0" err="1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Caño</a:t>
            </a:r>
            <a:r>
              <a:rPr lang="fr-CH" sz="4400" b="1" i="1" kern="0" dirty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4400" b="1" i="1" kern="0" dirty="0" err="1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Cristales</a:t>
            </a:r>
            <a:r>
              <a:rPr lang="fr-CH" sz="4400" b="1" i="1" kern="0" dirty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CH" sz="4400" b="1" i="1" kern="0" dirty="0" smtClean="0">
              <a:ln>
                <a:solidFill>
                  <a:prstClr val="black"/>
                </a:solidFill>
              </a:ln>
              <a:solidFill>
                <a:srgbClr val="821C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fr-CH" sz="4400" b="1" i="1" kern="0" dirty="0" smtClean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H" sz="4400" b="1" i="1" kern="0" dirty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rivière de cristal au cinq </a:t>
            </a:r>
            <a:r>
              <a:rPr lang="fr-CH" sz="4400" b="1" i="1" kern="0" dirty="0" smtClean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couleurs </a:t>
            </a:r>
            <a:endParaRPr lang="fr-CH" sz="4400" b="1" i="1" kern="0" dirty="0">
              <a:ln>
                <a:solidFill>
                  <a:prstClr val="black"/>
                </a:solidFill>
              </a:ln>
              <a:solidFill>
                <a:srgbClr val="821C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5019823" y="3217958"/>
            <a:ext cx="215155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fr-CH" sz="3200" b="1" i="1" kern="0" dirty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Présenté par</a:t>
            </a:r>
          </a:p>
          <a:p>
            <a:pPr algn="ctr">
              <a:defRPr/>
            </a:pPr>
            <a:r>
              <a:rPr lang="fr-CH" sz="3200" b="1" i="1" kern="0" dirty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Ggo</a:t>
            </a: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4841091" y="5599112"/>
            <a:ext cx="25090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fr-CH" sz="2000" b="1" i="1" kern="0" dirty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Automatique et musical</a:t>
            </a:r>
          </a:p>
        </p:txBody>
      </p:sp>
    </p:spTree>
    <p:extLst>
      <p:ext uri="{BB962C8B-B14F-4D97-AF65-F5344CB8AC3E}">
        <p14:creationId xmlns:p14="http://schemas.microsoft.com/office/powerpoint/2010/main" val="423574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circle/>
        <p:sndAc>
          <p:stSnd>
            <p:snd r:embed="rId2" name="alborada qapaq ñan.wav"/>
          </p:stSnd>
        </p:sndAc>
      </p:transition>
    </mc:Choice>
    <mc:Fallback xmlns="">
      <p:transition spd="slow" advTm="10000">
        <p:circle/>
        <p:sndAc>
          <p:stSnd>
            <p:snd r:embed="rId4" name="alborada qapaq ña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2909454" y="987136"/>
            <a:ext cx="63730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peut y voir cinq couleurs : </a:t>
            </a:r>
          </a:p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Jaune, bleu, vert, noir et rouge. </a:t>
            </a:r>
          </a:p>
        </p:txBody>
      </p:sp>
    </p:spTree>
    <p:extLst>
      <p:ext uri="{BB962C8B-B14F-4D97-AF65-F5344CB8AC3E}">
        <p14:creationId xmlns:p14="http://schemas.microsoft.com/office/powerpoint/2010/main" val="14440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1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8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1902691" y="1005609"/>
            <a:ext cx="838661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CH" sz="2800" b="1" i="1" kern="0" dirty="0" smtClean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roduit </a:t>
            </a: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déchets de nombreuses algues. </a:t>
            </a:r>
          </a:p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couleurs changent en fonction de la saison.</a:t>
            </a:r>
          </a:p>
        </p:txBody>
      </p:sp>
    </p:spTree>
    <p:extLst>
      <p:ext uri="{BB962C8B-B14F-4D97-AF65-F5344CB8AC3E}">
        <p14:creationId xmlns:p14="http://schemas.microsoft.com/office/powerpoint/2010/main" val="311786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8000">
        <p:circle/>
      </p:transition>
    </mc:Choice>
    <mc:Fallback>
      <p:transition spd="slow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2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2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38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1902691" y="1005609"/>
            <a:ext cx="838661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 est connue comme </a:t>
            </a:r>
          </a:p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CH" sz="2800" b="1" i="1" kern="0" dirty="0" smtClean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belle rivière dans le </a:t>
            </a:r>
            <a:r>
              <a:rPr lang="fr-CH" sz="2800" b="1" i="1" kern="0" dirty="0" smtClean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monde</a:t>
            </a:r>
            <a:endParaRPr lang="fr-CH" sz="2800" b="1" i="1" kern="0" dirty="0">
              <a:ln w="6350">
                <a:solidFill>
                  <a:prstClr val="black"/>
                </a:solidFill>
              </a:ln>
              <a:solidFill>
                <a:srgbClr val="821C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279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2909454" y="987136"/>
            <a:ext cx="63730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Colombie. </a:t>
            </a:r>
            <a:endParaRPr lang="fr-CH" sz="2800" b="1" i="1" kern="0" dirty="0" smtClean="0">
              <a:ln w="6350">
                <a:solidFill>
                  <a:prstClr val="black"/>
                </a:solidFill>
              </a:ln>
              <a:solidFill>
                <a:srgbClr val="821C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fr-CH" sz="2800" b="1" i="1" kern="0" dirty="0" smtClean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</a:t>
            </a: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H" sz="2800" b="1" i="1" kern="0" dirty="0" err="1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Serrania</a:t>
            </a: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</a:t>
            </a:r>
            <a:r>
              <a:rPr lang="fr-CH" sz="2800" b="1" i="1" kern="0" dirty="0" err="1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Macarena</a:t>
            </a: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3945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3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85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1902691" y="1005609"/>
            <a:ext cx="838661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L’eau est tellement propre </a:t>
            </a:r>
          </a:p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le fond est clairement visible, </a:t>
            </a:r>
          </a:p>
        </p:txBody>
      </p:sp>
    </p:spTree>
    <p:extLst>
      <p:ext uri="{BB962C8B-B14F-4D97-AF65-F5344CB8AC3E}">
        <p14:creationId xmlns:p14="http://schemas.microsoft.com/office/powerpoint/2010/main" val="39282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circle/>
      </p:transition>
    </mc:Choice>
    <mc:Fallback xmlns="">
      <p:transition spd="slow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6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2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8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1902691" y="1221052"/>
            <a:ext cx="83866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CH" sz="2800" b="1" i="1" kern="0" dirty="0" smtClean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’eau </a:t>
            </a: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le fond rocheux ne contiennent pas de boue, </a:t>
            </a:r>
          </a:p>
        </p:txBody>
      </p:sp>
    </p:spTree>
    <p:extLst>
      <p:ext uri="{BB962C8B-B14F-4D97-AF65-F5344CB8AC3E}">
        <p14:creationId xmlns:p14="http://schemas.microsoft.com/office/powerpoint/2010/main" val="152256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78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8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4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1902691" y="1005609"/>
            <a:ext cx="838661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soleil assèche les algues, appelé </a:t>
            </a:r>
            <a:r>
              <a:rPr lang="fr-CH" sz="2800" b="1" i="1" kern="0" dirty="0" err="1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Macarenia</a:t>
            </a: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b="1" i="1" kern="0" dirty="0" err="1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Clavijera</a:t>
            </a: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la rivière devient rouge.</a:t>
            </a:r>
          </a:p>
        </p:txBody>
      </p:sp>
    </p:spTree>
    <p:extLst>
      <p:ext uri="{BB962C8B-B14F-4D97-AF65-F5344CB8AC3E}">
        <p14:creationId xmlns:p14="http://schemas.microsoft.com/office/powerpoint/2010/main" val="31556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2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11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12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08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8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3335046" y="919754"/>
            <a:ext cx="55210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fr-CH" sz="3200" b="1" i="1" kern="0" dirty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mot seul </a:t>
            </a:r>
          </a:p>
          <a:p>
            <a:pPr algn="ctr">
              <a:defRPr/>
            </a:pPr>
            <a:r>
              <a:rPr lang="fr-CH" sz="3200" b="1" i="1" kern="0" dirty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Vaut un long poème </a:t>
            </a:r>
          </a:p>
          <a:p>
            <a:pPr algn="ctr">
              <a:defRPr/>
            </a:pPr>
            <a:r>
              <a:rPr lang="fr-CH" sz="3200" b="1" i="1" kern="0" dirty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 c'est le cœur qui l'a dicté. </a:t>
            </a:r>
          </a:p>
        </p:txBody>
      </p: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4879802" y="3151421"/>
            <a:ext cx="24323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CH" sz="2800" b="1" i="1" dirty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Diaporamas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CH" sz="2800" b="1" i="1" dirty="0">
                <a:ln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Dans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35374" y="5157192"/>
            <a:ext cx="2678938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i="1" kern="0" dirty="0"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3"/>
              </a:rPr>
              <a:t>L’Espace de Ggo</a:t>
            </a:r>
            <a:endParaRPr lang="fr-FR" sz="2400" b="1" i="1" kern="0" dirty="0">
              <a:solidFill>
                <a:srgbClr val="821C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34" y="1216788"/>
            <a:ext cx="8211522" cy="4618982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523998" y="1466488"/>
            <a:ext cx="9144000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02306" tIns="0" rIns="102306" bIns="0">
            <a:spAutoFit/>
          </a:bodyPr>
          <a:lstStyle>
            <a:lvl1pPr defTabSz="1023938">
              <a:defRPr>
                <a:solidFill>
                  <a:schemeClr val="tx1"/>
                </a:solidFill>
                <a:latin typeface="Arial" charset="0"/>
              </a:defRPr>
            </a:lvl1pPr>
            <a:lvl2pPr marL="509588" indent="3175" defTabSz="1023938">
              <a:defRPr>
                <a:solidFill>
                  <a:schemeClr val="tx1"/>
                </a:solidFill>
                <a:latin typeface="Arial" charset="0"/>
              </a:defRPr>
            </a:lvl2pPr>
            <a:lvl3pPr marL="1022350" indent="1588" defTabSz="1023938">
              <a:defRPr>
                <a:solidFill>
                  <a:schemeClr val="tx1"/>
                </a:solidFill>
                <a:latin typeface="Arial" charset="0"/>
              </a:defRPr>
            </a:lvl3pPr>
            <a:lvl4pPr marL="1533525" indent="3175" defTabSz="1023938">
              <a:defRPr>
                <a:solidFill>
                  <a:schemeClr val="tx1"/>
                </a:solidFill>
                <a:latin typeface="Arial" charset="0"/>
              </a:defRPr>
            </a:lvl4pPr>
            <a:lvl5pPr marL="2046288" indent="1588" defTabSz="1023938">
              <a:defRPr>
                <a:solidFill>
                  <a:schemeClr val="tx1"/>
                </a:solidFill>
                <a:latin typeface="Arial" charset="0"/>
              </a:defRPr>
            </a:lvl5pPr>
            <a:lvl6pPr marL="2503488" indent="1588" defTabSz="1023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688" indent="1588" defTabSz="1023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7888" indent="1588" defTabSz="1023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5088" indent="1588" defTabSz="1023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sz="1600" i="1" dirty="0">
                <a:solidFill>
                  <a:srgbClr val="BBE0E3">
                    <a:lumMod val="25000"/>
                  </a:srgbClr>
                </a:solidFill>
                <a:latin typeface="Calibri" panose="020F0502020204030204" pitchFamily="34" charset="0"/>
              </a:rPr>
              <a:t>Je fais partie des 200 créateurs de PPSMANIA, tous bénévoles.</a:t>
            </a:r>
          </a:p>
        </p:txBody>
      </p:sp>
      <p:pic>
        <p:nvPicPr>
          <p:cNvPr id="7172" name="Image 8" descr="BanHautpageindexminippsmania.jpg"/>
          <p:cNvPicPr>
            <a:picLocks noChangeAspect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0" y="3586122"/>
            <a:ext cx="23780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707280" y="4651533"/>
            <a:ext cx="4822825" cy="50323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76200">
            <a:solidFill>
              <a:srgbClr val="66CCFF"/>
            </a:solidFill>
            <a:miter lim="800000"/>
            <a:headEnd/>
            <a:tailEnd/>
          </a:ln>
        </p:spPr>
        <p:txBody>
          <a:bodyPr lIns="102306" tIns="0" rIns="102306" bIns="0"/>
          <a:lstStyle/>
          <a:p>
            <a:pPr algn="ctr" defTabSz="10239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3000" dirty="0">
                <a:solidFill>
                  <a:srgbClr val="FF0066"/>
                </a:solidFill>
                <a:latin typeface="Calibri" pitchFamily="34" charset="0"/>
              </a:rPr>
              <a:t> </a:t>
            </a:r>
            <a:r>
              <a:rPr lang="fr-CA" sz="2800" b="1" dirty="0">
                <a:solidFill>
                  <a:srgbClr val="66CCFF"/>
                </a:solidFill>
                <a:latin typeface="Arial Rounded MT Bold" pitchFamily="34" charset="0"/>
                <a:hlinkClick r:id="rId4"/>
              </a:rPr>
              <a:t>http://ppsmania.fr</a:t>
            </a:r>
            <a:endParaRPr lang="fr-CA" sz="2800" dirty="0">
              <a:solidFill>
                <a:srgbClr val="66CCFF"/>
              </a:solidFill>
              <a:latin typeface="Arial Rounded MT Bold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 rot="5400000" flipH="1">
            <a:off x="5990535" y="-3242565"/>
            <a:ext cx="71500" cy="895917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02306" tIns="51156" rIns="102306" bIns="51156" anchor="ctr"/>
          <a:lstStyle>
            <a:lvl1pPr defTabSz="1023938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3938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393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3938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3938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0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 rot="5400000" flipH="1">
            <a:off x="6075713" y="1451037"/>
            <a:ext cx="85955" cy="849777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02306" tIns="51156" rIns="102306" bIns="51156" anchor="ctr"/>
          <a:lstStyle>
            <a:lvl1pPr defTabSz="1023938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23938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2393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23938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23938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3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0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1" l="8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3055"/>
          <a:stretch/>
        </p:blipFill>
        <p:spPr>
          <a:xfrm>
            <a:off x="1353673" y="553400"/>
            <a:ext cx="654423" cy="58922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1" l="8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680" b="89005"/>
          <a:stretch/>
        </p:blipFill>
        <p:spPr>
          <a:xfrm>
            <a:off x="1353673" y="553400"/>
            <a:ext cx="9359153" cy="64787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1" l="8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60" t="-266" r="681" b="159"/>
          <a:stretch/>
        </p:blipFill>
        <p:spPr>
          <a:xfrm>
            <a:off x="10085293" y="537885"/>
            <a:ext cx="627531" cy="589877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1" l="8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t="87826" r="680" b="155"/>
          <a:stretch/>
        </p:blipFill>
        <p:spPr>
          <a:xfrm>
            <a:off x="1353673" y="5728447"/>
            <a:ext cx="9359153" cy="7082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0450" y="4258059"/>
            <a:ext cx="42511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600" i="1" dirty="0">
                <a:solidFill>
                  <a:srgbClr val="BBE0E3">
                    <a:lumMod val="25000"/>
                  </a:srgbClr>
                </a:solidFill>
                <a:latin typeface="Calibri" panose="020F0502020204030204" pitchFamily="34" charset="0"/>
              </a:rPr>
              <a:t>Diaporamas PPS en ligne gratuits sur PPSMANIA.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122">
            <a:off x="146232" y="484704"/>
            <a:ext cx="10711629" cy="868838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92" y="-215634"/>
            <a:ext cx="10467125" cy="7843785"/>
          </a:xfrm>
          <a:prstGeom prst="rect">
            <a:avLst/>
          </a:prstGeom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695813" y="4651533"/>
            <a:ext cx="4822825" cy="50323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76200">
            <a:solidFill>
              <a:srgbClr val="66CCFF"/>
            </a:solidFill>
            <a:miter lim="800000"/>
            <a:headEnd/>
            <a:tailEnd/>
          </a:ln>
        </p:spPr>
        <p:txBody>
          <a:bodyPr lIns="102306" tIns="0" rIns="102306" bIns="0"/>
          <a:lstStyle/>
          <a:p>
            <a:pPr algn="ctr" defTabSz="1023938">
              <a:defRPr/>
            </a:pPr>
            <a:r>
              <a:rPr lang="fr-CA" sz="3000" dirty="0">
                <a:solidFill>
                  <a:srgbClr val="FF0066"/>
                </a:solidFill>
                <a:latin typeface="Calibri" pitchFamily="34" charset="0"/>
              </a:rPr>
              <a:t> </a:t>
            </a:r>
            <a:r>
              <a:rPr lang="fr-CA" sz="2800" b="1" dirty="0">
                <a:solidFill>
                  <a:srgbClr val="66CCFF"/>
                </a:solidFill>
                <a:latin typeface="Arial Rounded MT Bold" pitchFamily="34" charset="0"/>
                <a:hlinkClick r:id="rId4"/>
              </a:rPr>
              <a:t>http://ppsmania.fr</a:t>
            </a:r>
            <a:endParaRPr lang="fr-CA" sz="2800" dirty="0">
              <a:solidFill>
                <a:srgbClr val="66CC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4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2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2909454" y="987136"/>
            <a:ext cx="63730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Cette rivière commence </a:t>
            </a:r>
          </a:p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sud de la chaîne de montagne </a:t>
            </a:r>
            <a:r>
              <a:rPr lang="fr-CH" sz="2800" b="1" i="1" kern="0" dirty="0" err="1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Macarena</a:t>
            </a: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41699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7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2909454" y="987136"/>
            <a:ext cx="63730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coule vers l’est jusqu’à son confluant, </a:t>
            </a:r>
          </a:p>
          <a:p>
            <a:pPr algn="ctr">
              <a:defRPr/>
            </a:pP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rivière </a:t>
            </a:r>
            <a:r>
              <a:rPr lang="fr-CH" sz="2800" b="1" i="1" kern="0" dirty="0" err="1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Guayabero</a:t>
            </a:r>
            <a:r>
              <a:rPr lang="fr-CH" sz="2800" b="1" i="1" kern="0" dirty="0">
                <a:ln w="6350">
                  <a:solidFill>
                    <a:prstClr val="black"/>
                  </a:solidFill>
                </a:ln>
                <a:solidFill>
                  <a:srgbClr val="821C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78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pie de OK_ma_dernière_page_de_LA_BELLE_HISTOIRE_DE_FAITH_chris">
  <a:themeElements>
    <a:clrScheme name="1_Copie de OK_ma_dernière_page_de_LA_BELLE_HISTOIRE_DE_FAITH_chri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pie de OK_ma_dernière_page_de_LA_BELLE_HISTOIRE_DE_FAITH_chr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pie de OK_ma_dernière_page_de_LA_BELLE_HISTOIRE_DE_FAITH_chri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pie de OK_ma_dernière_page_de_LA_BELLE_HISTOIRE_DE_FAITH_chri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pie de OK_ma_dernière_page_de_LA_BELLE_HISTOIRE_DE_FAITH_chri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pie de OK_ma_dernière_page_de_LA_BELLE_HISTOIRE_DE_FAITH_chri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pie de OK_ma_dernière_page_de_LA_BELLE_HISTOIRE_DE_FAITH_chri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pie de OK_ma_dernière_page_de_LA_BELLE_HISTOIRE_DE_FAITH_chri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pie de OK_ma_dernière_page_de_LA_BELLE_HISTOIRE_DE_FAITH_chri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pie de OK_ma_dernière_page_de_LA_BELLE_HISTOIRE_DE_FAITH_chri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pie de OK_ma_dernière_page_de_LA_BELLE_HISTOIRE_DE_FAITH_chri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pie de OK_ma_dernière_page_de_LA_BELLE_HISTOIRE_DE_FAITH_chri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pie de OK_ma_dernière_page_de_LA_BELLE_HISTOIRE_DE_FAITH_chri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pie de OK_ma_dernière_page_de_LA_BELLE_HISTOIRE_DE_FAITH_chri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171</Words>
  <Application>Microsoft Office PowerPoint</Application>
  <PresentationFormat>Grand écran</PresentationFormat>
  <Paragraphs>32</Paragraphs>
  <Slides>38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38</vt:i4>
      </vt:variant>
    </vt:vector>
  </HeadingPairs>
  <TitlesOfParts>
    <vt:vector size="49" baseType="lpstr">
      <vt:lpstr>Arial</vt:lpstr>
      <vt:lpstr>Arial Rounded MT Bold</vt:lpstr>
      <vt:lpstr>Calibri</vt:lpstr>
      <vt:lpstr>Calibri Light</vt:lpstr>
      <vt:lpstr>Times New Roman</vt:lpstr>
      <vt:lpstr>Tw Cen MT</vt:lpstr>
      <vt:lpstr>Wingdings</vt:lpstr>
      <vt:lpstr>Wingdings 2</vt:lpstr>
      <vt:lpstr>Thème Office</vt:lpstr>
      <vt:lpstr>Médian</vt:lpstr>
      <vt:lpstr>1_Copie de OK_ma_dernière_page_de_LA_BELLE_HISTOIRE_DE_FAITH_chris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Les Diaporamas de Ggo</Company>
  <LinksUpToDate>false</LinksUpToDate>
  <SharedDoc>false</SharedDoc>
  <HyperlinkBase>https://ggocmoi.wordpress.com/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255-5 - Cano Cristales, la rivière de cristal aucinq couleurs - Ggo</dc:title>
  <dc:subject>Diapporamas</dc:subject>
  <dc:creator>jjodd -</dc:creator>
  <cp:keywords>Nature, Musique, Texte</cp:keywords>
  <cp:lastModifiedBy>jjodd -</cp:lastModifiedBy>
  <cp:revision>14</cp:revision>
  <dcterms:created xsi:type="dcterms:W3CDTF">2015-09-29T19:07:45Z</dcterms:created>
  <dcterms:modified xsi:type="dcterms:W3CDTF">2015-09-30T19:07:18Z</dcterms:modified>
  <cp:category>Natture, Musique, Texte</cp:category>
  <cp:contentStatus>Diaporamas</cp:contentStatus>
</cp:coreProperties>
</file>