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392" r:id="rId2"/>
    <p:sldId id="259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12" r:id="rId18"/>
    <p:sldId id="413" r:id="rId19"/>
    <p:sldId id="414" r:id="rId20"/>
    <p:sldId id="415" r:id="rId21"/>
    <p:sldId id="416" r:id="rId22"/>
    <p:sldId id="433" r:id="rId23"/>
    <p:sldId id="434" r:id="rId24"/>
    <p:sldId id="435" r:id="rId25"/>
    <p:sldId id="436" r:id="rId26"/>
    <p:sldId id="437" r:id="rId27"/>
    <p:sldId id="440" r:id="rId28"/>
    <p:sldId id="441" r:id="rId29"/>
    <p:sldId id="442" r:id="rId30"/>
    <p:sldId id="431" r:id="rId31"/>
    <p:sldId id="432" r:id="rId32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Sylfaen" charset="0"/>
        <a:ea typeface="ＭＳ Ｐゴシック" charset="0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Sylfaen" charset="0"/>
        <a:ea typeface="ＭＳ Ｐゴシック" charset="0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Sylfaen" charset="0"/>
        <a:ea typeface="ＭＳ Ｐゴシック" charset="0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Sylfaen" charset="0"/>
        <a:ea typeface="ＭＳ Ｐゴシック" charset="0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Sylfaen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bg1"/>
        </a:solidFill>
        <a:latin typeface="Sylfaen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bg1"/>
        </a:solidFill>
        <a:latin typeface="Sylfaen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bg1"/>
        </a:solidFill>
        <a:latin typeface="Sylfaen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bg1"/>
        </a:solidFill>
        <a:latin typeface="Sylfae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CC"/>
    <a:srgbClr val="2B2723"/>
    <a:srgbClr val="36312C"/>
    <a:srgbClr val="3C3234"/>
    <a:srgbClr val="282223"/>
    <a:srgbClr val="D93E07"/>
    <a:srgbClr val="E085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 autoAdjust="0"/>
    <p:restoredTop sz="94617" autoAdjust="0"/>
  </p:normalViewPr>
  <p:slideViewPr>
    <p:cSldViewPr>
      <p:cViewPr varScale="1">
        <p:scale>
          <a:sx n="100" d="100"/>
          <a:sy n="100" d="100"/>
        </p:scale>
        <p:origin x="-123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6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BED487-75C0-9C4C-88C0-7DFA21B901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1096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6FFB49-1B76-8A44-8030-F81E1CB4E1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04228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ED8F1B-21E1-FB41-9E93-3D6D7EF460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79844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128588"/>
            <a:ext cx="8228013" cy="59959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A54F3C1D-B803-764B-97CB-CA976DAB9F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1696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A8AB4B-A65B-3641-B541-D5804045F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85657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9D0A02-3957-954E-A27E-766604CF6A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72672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F92D89-C01C-2742-8FD1-F380C39CED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32512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3645A3-956D-C843-A759-904CB67F09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20685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D14A84-7D09-6345-87B8-E4CBE997D5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38874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6C483F-8DC2-B149-8826-E2C9ACAEC2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82314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B114BB-34D1-DE40-B4A6-D89B6BB828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41962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5F5EF1-133A-3F41-82E9-5F5E0FE14CB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71579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6C22A2A0-246F-EB42-A0AB-ED039ACC2EE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slow">
    <p:split orient="vert"/>
  </p:transition>
  <p:txStyles>
    <p:titleStyle>
      <a:lvl1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341313" indent="-341313" algn="l" defTabSz="449263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1.bin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0" y="188640"/>
            <a:ext cx="9144000" cy="5995987"/>
          </a:xfrm>
        </p:spPr>
        <p:txBody>
          <a:bodyPr/>
          <a:lstStyle/>
          <a:p>
            <a:r>
              <a:rPr lang="fr-FR" sz="66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Les stars et leurs mères :</a:t>
            </a:r>
          </a:p>
          <a:p>
            <a:endParaRPr lang="fr-FR" sz="16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La beauté de mère en fille</a:t>
            </a:r>
            <a:endParaRPr lang="fr-FR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46856" y="2636912"/>
            <a:ext cx="9158641" cy="29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Elles font tout pour rester jeunes</a:t>
            </a:r>
          </a:p>
          <a:p>
            <a:pPr algn="ctr"/>
            <a:r>
              <a:rPr lang="fr-FR" sz="2800" dirty="0" smtClean="0"/>
              <a:t>et défier le nombre des années.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Il suffit pourtant de regarder leur mère pour savoir quel visage elles afficheront dans 20 ou 30 ans.</a:t>
            </a:r>
          </a:p>
          <a:p>
            <a:pPr algn="ctr"/>
            <a:r>
              <a:rPr lang="fr-FR" sz="2800" dirty="0" smtClean="0"/>
              <a:t>A quoi ressembleront-elles  dans quelques années</a:t>
            </a:r>
          </a:p>
          <a:p>
            <a:pPr algn="ctr"/>
            <a:r>
              <a:rPr lang="fr-FR" sz="2800" dirty="0" smtClean="0"/>
              <a:t>Regardez maman </a:t>
            </a:r>
            <a:endParaRPr lang="fr-FR" sz="2800" dirty="0"/>
          </a:p>
        </p:txBody>
      </p:sp>
      <p:pic>
        <p:nvPicPr>
          <p:cNvPr id="6" name="Picture 1031" descr="Imag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10510"/>
            <a:ext cx="2143315" cy="154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split orient="vert"/>
    <p:sndAc>
      <p:stSnd>
        <p:snd r:embed="rId2" name="bandasonoranacidalibre 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244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419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689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4315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7975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12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7490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244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419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689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4315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7975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3" name="Image 2" descr="Diapositiv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5591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3" name="Image 2" descr="Diapositiv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28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3" name="Image 2" descr="Diapositiv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79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3" name="Image 2" descr="Diapositiv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6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3" name="Image 2" descr="Diapositiv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39242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3" name="Image 2" descr="Diapositiv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0676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3" name="Image 2" descr="Diapositiv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5526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3" name="Image 2" descr="Diapositiv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1235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2" name="Image 1" descr="Diapositiv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244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"/>
    </mc:Choice>
    <mc:Fallback xmlns="">
      <p:transition xmlns:p14="http://schemas.microsoft.com/office/powerpoint/2010/main" spd="slow" advTm="32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gm_s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72"/>
            <a:ext cx="9144000" cy="6403555"/>
          </a:xfrm>
          <a:prstGeom prst="rect">
            <a:avLst/>
          </a:prstGeom>
        </p:spPr>
      </p:pic>
      <p:pic>
        <p:nvPicPr>
          <p:cNvPr id="3" name="Image 2" descr="te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41" y="2319475"/>
            <a:ext cx="1583562" cy="2060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39894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dirty="0" smtClean="0"/>
              <a:t>FIN</a:t>
            </a:r>
            <a:endParaRPr lang="fr-FR" sz="9600" dirty="0"/>
          </a:p>
        </p:txBody>
      </p:sp>
      <p:sp>
        <p:nvSpPr>
          <p:cNvPr id="5" name="Rectangle 4"/>
          <p:cNvSpPr/>
          <p:nvPr/>
        </p:nvSpPr>
        <p:spPr>
          <a:xfrm>
            <a:off x="0" y="6127456"/>
            <a:ext cx="9143999" cy="44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solidFill>
                  <a:srgbClr val="D9D9D9"/>
                </a:solidFill>
                <a:latin typeface="Arial"/>
                <a:cs typeface="Arial"/>
              </a:rPr>
              <a:t>Un diaporama de   </a:t>
            </a:r>
            <a:r>
              <a:rPr lang="fr-CA" sz="2400" dirty="0" smtClean="0">
                <a:solidFill>
                  <a:srgbClr val="D9D9D9"/>
                </a:solidFill>
                <a:latin typeface="Arial"/>
                <a:cs typeface="Arial"/>
              </a:rPr>
              <a:t>       </a:t>
            </a:r>
            <a:r>
              <a:rPr lang="fr-CA" sz="2400" dirty="0" smtClean="0">
                <a:solidFill>
                  <a:srgbClr val="FF0000"/>
                </a:solidFill>
                <a:latin typeface="Arial"/>
                <a:cs typeface="Arial"/>
              </a:rPr>
              <a:t>Pierre ALLIEZ</a:t>
            </a:r>
            <a:r>
              <a:rPr lang="fr-CA" sz="2400" dirty="0" smtClean="0">
                <a:solidFill>
                  <a:srgbClr val="FFFF00"/>
                </a:solidFill>
                <a:latin typeface="Arial"/>
                <a:cs typeface="Arial"/>
              </a:rPr>
              <a:t>      </a:t>
            </a:r>
            <a:r>
              <a:rPr lang="fr-CA" sz="2400" dirty="0">
                <a:solidFill>
                  <a:srgbClr val="FFFF00"/>
                </a:solidFill>
                <a:latin typeface="Arial"/>
                <a:cs typeface="Arial"/>
              </a:rPr>
              <a:t>Ce </a:t>
            </a:r>
            <a:r>
              <a:rPr lang="fr-CA" sz="2400" dirty="0" smtClean="0">
                <a:solidFill>
                  <a:srgbClr val="FFFF00"/>
                </a:solidFill>
                <a:latin typeface="Arial"/>
                <a:cs typeface="Arial"/>
              </a:rPr>
              <a:t>14 mars 2016</a:t>
            </a:r>
            <a:endParaRPr lang="fr-CA"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3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4197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689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4315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7975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pic>
        <p:nvPicPr>
          <p:cNvPr id="4" name="Image 3" descr="Diapositiv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1299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19004" y="5300663"/>
            <a:ext cx="184666" cy="3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s-ES" b="1" dirty="0">
              <a:latin typeface="Times New Roman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" y="44624"/>
            <a:ext cx="9143999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" name="Image 3" descr="Diapositiv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74906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Sylfae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Sylfaen" charset="0"/>
            <a:ea typeface="ＭＳ Ｐゴシック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65</Words>
  <Application>Microsoft Macintosh PowerPoint</Application>
  <PresentationFormat>Présentation à l'écran (4:3)</PresentationFormat>
  <Paragraphs>12</Paragraphs>
  <Slides>31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Diseño predeterminado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Flaquezas humanas</dc:title>
  <dc:creator>Libe</dc:creator>
  <cp:lastModifiedBy>Utilisateur de Microsoft Office</cp:lastModifiedBy>
  <cp:revision>72</cp:revision>
  <dcterms:modified xsi:type="dcterms:W3CDTF">2016-03-16T16:09:48Z</dcterms:modified>
</cp:coreProperties>
</file>