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9" r:id="rId3"/>
    <p:sldId id="256" r:id="rId4"/>
    <p:sldId id="257" r:id="rId5"/>
    <p:sldId id="282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83" r:id="rId15"/>
    <p:sldId id="266" r:id="rId16"/>
    <p:sldId id="285" r:id="rId17"/>
    <p:sldId id="267" r:id="rId18"/>
    <p:sldId id="280" r:id="rId19"/>
    <p:sldId id="268" r:id="rId20"/>
    <p:sldId id="284" r:id="rId21"/>
    <p:sldId id="269" r:id="rId22"/>
    <p:sldId id="281" r:id="rId23"/>
    <p:sldId id="270" r:id="rId24"/>
    <p:sldId id="271" r:id="rId25"/>
    <p:sldId id="272" r:id="rId26"/>
    <p:sldId id="273" r:id="rId27"/>
    <p:sldId id="274" r:id="rId28"/>
    <p:sldId id="296" r:id="rId29"/>
    <p:sldId id="275" r:id="rId30"/>
    <p:sldId id="286" r:id="rId31"/>
    <p:sldId id="276" r:id="rId32"/>
    <p:sldId id="287" r:id="rId33"/>
    <p:sldId id="277" r:id="rId34"/>
    <p:sldId id="278" r:id="rId35"/>
    <p:sldId id="288" r:id="rId36"/>
    <p:sldId id="297" r:id="rId37"/>
    <p:sldId id="289" r:id="rId38"/>
    <p:sldId id="290" r:id="rId39"/>
    <p:sldId id="291" r:id="rId40"/>
    <p:sldId id="292" r:id="rId41"/>
    <p:sldId id="293" r:id="rId42"/>
    <p:sldId id="298" r:id="rId43"/>
  </p:sldIdLst>
  <p:sldSz cx="9144000" cy="5715000" type="screen16x1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arA+BEHDrmKERgJGXPk6Q==" hashData="ZUKPa60WOcDG/Se0zFfZKCYo9i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90" y="-15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 advTm="6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C1DCA-5CCF-414A-A401-FCBD0A9F3065}" type="datetimeFigureOut">
              <a:rPr lang="hu-HU" smtClean="0"/>
              <a:pPr/>
              <a:t>2016.01.06.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AB7EC-C359-4F65-A5D9-E95AE923BF5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hyperlink" Target="http://www.bigfun.be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11084" y="1993404"/>
            <a:ext cx="55218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Sayan</a:t>
            </a:r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Mountains</a:t>
            </a:r>
          </a:p>
          <a:p>
            <a:pPr algn="ctr"/>
            <a:r>
              <a:rPr lang="en-US" sz="5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(Russia)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5" name="Picture 4" descr="CD (ani)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3968" y="4729708"/>
            <a:ext cx="548829" cy="548829"/>
          </a:xfrm>
          <a:prstGeom prst="rect">
            <a:avLst/>
          </a:prstGeom>
        </p:spPr>
      </p:pic>
    </p:spTree>
  </p:cSld>
  <p:clrMapOvr>
    <a:masterClrMapping/>
  </p:clrMapOvr>
  <p:transition spd="med" advTm="6000">
    <p:fade/>
    <p:sndAc>
      <p:stSnd loop="1">
        <p:snd r:embed="rId2" name="Patricia_Janeckova_-_Once_Upon_A_Time_In_The_West_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http://www.mountain.ru/world_mounts/siberia/2000/about/photo/ergakiw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4532" cy="583408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6386" name="Picture 2" descr="http://www.caingram.com/Russia/Pix/siberia_mount_sa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2" name="Picture 2" descr="http://baikalsp.ru/en/sites/baikalsp.ru.en/files/1%20-%20%D0%BA%D0%BE%D0%BF%D0%B8%D1%8F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38" name="Picture 2" descr="http://zapovednik-khakassky.ru/wp-content/uploads/2011/04/irlitsa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96"/>
            <a:ext cx="9144000" cy="541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3314" name="Picture 2" descr="River Val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3010" name="Picture 2" descr="http://khoomei.com/pics/tuvapics/mt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1"/>
            <a:ext cx="957266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2290" name="Picture 2" descr="Mountain with no na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7890" name="Picture 2" descr="Local wooden pla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Crater of Peretolchin 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liverpoolcanoeclub.co.uk/Newsletter/Articles/Recent%20Letters/2012%20White%20Water%20Kayak%20Expedition%20to%20the%20Sayan%20Mountains%20-%20Siberia_files/image0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862" y="1129308"/>
            <a:ext cx="6616506" cy="3456384"/>
          </a:xfrm>
          <a:prstGeom prst="rect">
            <a:avLst/>
          </a:prstGeom>
          <a:noFill/>
        </p:spPr>
      </p:pic>
      <p:pic>
        <p:nvPicPr>
          <p:cNvPr id="6" name="Picture 5" descr="slide0001_image0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2400" y="4729708"/>
            <a:ext cx="467866" cy="59171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1986" name="Picture 2" descr="https://i.vimeocdn.com/video/290189035.jpg?mw=1920&amp;mh=1080&amp;q=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297639"/>
            <a:ext cx="9286908" cy="511970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High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acrifi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4608512" cy="573198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8" name="Picture 2" descr="Highla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http://survincity.com/wp-content/uploads/images/741799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204"/>
            <a:ext cx="9144000" cy="5298299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http://img-fotki.yandex.ru/get/5812/62955674.17/0_69c94_c8e92bd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4294967295"/>
          </p:nvPr>
        </p:nvGraphicFramePr>
        <p:xfrm>
          <a:off x="0" y="3009900"/>
          <a:ext cx="8229600" cy="42743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17273">
                <a:tc>
                  <a:txBody>
                    <a:bodyPr/>
                    <a:lstStyle/>
                    <a:p>
                      <a:r>
                        <a:rPr lang="it-IT" sz="1200" dirty="0"/>
                        <a:t/>
                      </a:r>
                      <a:br>
                        <a:rPr lang="it-IT" sz="1200" dirty="0"/>
                      </a:br>
                      <a:r>
                        <a:rPr lang="it-IT" sz="1200" dirty="0"/>
                        <a:t>The Siberian Solar Radio Telescope</a:t>
                      </a:r>
                    </a:p>
                  </a:txBody>
                  <a:tcPr marL="37004" marR="37004" marT="30837" marB="30837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data:image/jpeg;base64,/9j/4AAQSkZJRgABAQAAAQABAAD/2wCEAAkGBxQSEhUUExMVFBUUFhQUFRQXFxgUFxcUGBQXFxQVFxcYHCggGBwlHBQUITEhJSkrLi4uFx8zODMsNygtLisBCgoKDg0OGhAQGywkHyQsLCwsLCwsLCwsLCwsLCwsLCwsLCwsLCwsLCwsLCwsLCwsLCwsLCwsLCwsLCwsLCwsLP/AABEIAHgBpAMBIgACEQEDEQH/xAAcAAACAwEBAQEAAAAAAAAAAAADBAACBQEGBwj/xAA8EAABAwIEAgcGBQQCAgMAAAABAAIRAyEEEjFBUWEFBhMicYGRFDKhscHwB0JSYtEjguHxFXKSohYzQ//EABkBAAMBAQEAAAAAAAAAAAAAAAABAgMEBf/EACIRAAICAgICAwEBAAAAAAAAAAABAhEDEhMhMUEEIlFhFP/aAAwDAQACEQMRAD8A8C1qI1q61qI1q988sgRW+S40QihyKCygpWlMUvdI08lUuJVg4+iGgTBGkYldFMpxrptAA3VG0SUtgoVARGmEfsCiMqACIQ2FAXVSRqfBDFEnS6cZh50brdFpUwwyJkbqdkvBVX5Mw0UyejHZM9o4Lbw1Nrm3FuaC4hjXDbQBRyvwi1jRgOokKhprSfEceaXdR4LVSMqE8i5kTZpRsuZU7ChXKplTD2KhanYAcqmVFhSEACyqZUWFyEADhSETKplQAOFMqLlXQ1AAcqsGowarNYkANtCVc0EamITTIOqlyKSMssXIWjWwk6JV1KNU07E1QvlUyo2RdDU7EByqBqY7Lgu9iU7ChfKplRyxQMRYAQF3ImBRVxRSch0JOYq5VpNoglBfhiElIKE8q5lTHZKgaqsAWVdNI8E9h6Y3Tb8LZQ50NIwyxVLVp1cOEq6iTsntYUKFqqWpw4coTqSLAWhcRjTUQBZjE+yALBCZSKOyjyUypgnQKqAVUU0+zCozMEEKSQatmcKaI2kVqswbeKO3DAKXlQ1jZjikSitwx5rZZSCO2mFm8paxGF2BGy4aB4LeNAKvs4RyhxmB2J4FNU2BvnstJ+HHJBdh+coeRMFCgDKA2MHlsiVMKCe86VcYQQuGlG8Kb/pdfwB7EL315Jd1GDZNlhO5XTRlNSf6S0vQqcPOqqcOnmUSrmjGqNw1Mt+EKCcAVutpg8Vcsa26OVoONHnHYFwQ+xK9bTY0jSECrRHims4PCeb7FWbhwVtHBgrnsPNVyonjMkYNd9hWzSoAaopw4hRylcZgHCqvsq3qYA1ARnNZGyOUOM837MV32c8FtOE6KwpjcBVyi4zEyEIlMI+Oy7C/ilWBWnaIfTGmhdcydQh0380w2tyUuykKuwoO0KpwZ2Wkx4KvmCW7HqjJGDPBXbhSOIWqHcIRGDjCXIw0Rk+zH7CK3AzqFqSOAV2tBUvKylBGP7BzVvZ4Wy5giyqyhxup5WUoIyPZp2VzheS2RSAV8iXKPjMEYTkgVcDyXpDSCo+imsrE8aMDC4fZPHDps4cIgYiWSwUDIfhZUZhRuLrXyhDeEt2PUyquHCUqYXktiqAlKitSZLSMw4JROF5UVWyaQtTZ4eqYZT8PVLsA3KuBGl/JWZ2OMZy+KMxv3KRD3cUVlV3P0UOLKUh9jAiNekGk8CjNeealxKUh2UEUhMyVVriumooouxtjgrEhI9ou9qlqGwzWMiLIGXwVC8qgrngmosTkg3krHmChjEDiuOxA4opj2RYkcFU1Bt8kM1ua4Xc06J2LmvCntR4IWXmiNbzQ0hptkbizN7BW7UcUMsCoaQ4o6C2HZiBHBVdih4oYohTsmo+oXIhxnJc9r5KwpBWlo1hFr8CmC9qd+lFp4p36VX2ymOaq7pJuzUefQ/HsOan7UGrXcNGKDpEfpKt/yQ3BS7XoOv0TqYl/h4Jdz3HUlaD8a3h5JYYlp1HotFNfhm4N+xfKpkWpRotcJCt7KE+VC4mZQYURtN2sStF2HC6xsI5A4xEOcrsHJGfWaNSLbKgxbBxSch6hGjkjNSzMVm91pJ4C8eKvVL26ghT5K8DQKsHhZpqlc7Yp6C3Rqdsp7Qs1tbiFY1hwhToNTNL2kKj8fHNZrn80ODxRxhyM0jjyiN6QB1CySTxVqRvqhwoanZqOxjeKocWOKUNMcVZuHBU/Up2MDFjiqOxg4qnsQhLuwgTWgvsEqYscQln1eYV34AxI9EnVpEarSOvozk5eyxqqIBaorpE7MIAjsKFSdIRwFKmmrJplm1CEZtYoQarNKTaGrDisu9qgkLhsl0VbL1KphLHEkuieB48ZHy9VfOIF9dPRZdSqW1XCRc2IFwMoPrY8VlkklTKjZsdoV3OUp7UCCdIuDxsrtxE6C3FaKcSWmNdquiokXYk8FQ4sgbKqF2aRqN3geKo2qw7hZjpJmZ+Cu3T6peCjRLwhuqBJmoqGslY+hntV3teZSXagnXmq9tCLsVIedWhUdX8Eiaxk/f3oqOeix9GgMXxVDizKSNRczpis0G4tdqYnMNAszOrNqJNFWNNRmu2hJNxELr8WTpZLsdofdiAPHgqVMS3cLN7RVLyjUnYadUCqx6D6KufwTCx+liS02Oi06OPB1sfVedNRHo1kmikzedjGjdJ4jHk2aIHE/RIVK3O3BAfWJQkDYwanPyWxgK7W8J4rzjZCu2qQhqxKR7SjjgjPxrSIMLyFRtVgBc17AdC5rmg+BIuhOxbuKz47L3o2+kGtIlpynyg+SzqOLGjrHikDVO5ULgOa1VpGbpmpVxIGlz8EpUqk6n/CWD07hOisRWYX0qNSo0WLmtJE7jnqLBO/0aX4B7Ui4J/wmqOMa6xMH4JAPAJa4EHQ7EHcEFDrgfldPIoBm32YU7FedZVIMgkQjDFu3J8UyaNmoQ3Uwl/biEg7Ek3Jk6JjC9H1qzHPp0n1Gs95zWyAddtbcEml7KQ23pMq/t0rD7Rdp1ktEPY9E3HCECpUnwSmFYDcuHgtGWxYhR0mV5Ey4cAojuLRuPgonuToYnQjzEvM2twieH83WqMW0GCYtM/ReWY4iM0XnnE635z8FMPiSXSTHrpx+IXmx+S4KkU42enxWMDYM2+kxPxQsPjiRtbh9FgVzUfBbpYWn4j1Tbe5TkQb6cNB9+CUvl07DQ1sRjmt951xeN/RZ3/KB4B0gzx4jdI0MBUeC7MC0DWXEyXATZukwpRwhLi0vawCe84QDHlqeanJ8jJNeaGoUPtxX9ODOpE8rbcP4QXOLiLG4i/3yujYDocOLjVr5GyZyjMSAdYmNuImQiUqFNzmy9waA6SIn3ZAg+InxG8TMcr8SY6KYuqcrQCZJbewgb2TNOtNhoN/JOdH9HUKtSk17yGAZqjcxku5ZGkxGwvZeu/4rA0h2uSWhpc2mKheCwGM+Wc1o3JGum3VDOrti420eHkqdkd5XvuqNLAV6hcaTZNQsp0y4uBaZyvyEnZpJnTzXsmdWME97KzaDLTAAhpncs0J8Qt18pPwhcD/AE+H0mucTYm8fAfyjDCvInKYmCdp8dF9vxnRGGxDXNfRacronLkdIg90iDHzTzA1vZtY0ZTIsO61gbtFhsB4qf8AT/CuD+nwhnRVVxysZncRYN7x52CF010ZWwzM1Vjm8AQRJ5SLr7Vg8HhqFZ4phjH1QHuaDFmkCQ07S4ablFxLKeKovp1KRLXZmFj2m9/e/gjQjVJ/IfhD4UfAegugMXiv6lCk6o2YzWa22wLiAT4cVq4/oSph4Fdppk6Aix4w4WK+sdQ8RRGE7Oic/szqlFwEZiWPcM0fvHe55jzWp0vgGYjDuZWAaHsk/sMTmvu03nks8WRxY3iTR8f6G6o1sXLqOXILZ3ktBN5AgEmOSp1g6o4jCNzvbmYIzVGd5rbxewIHMiF738KOmadTCiiCO1ol8t0Ja5xcHgHbvQeY5hexpkvp99sF2YFhvaSADxtCt53fQLEqPgPQnRpxNQUmCXu0vDQAJLnHgAva1vwqqZZbiGl0e6WEAn/sCY9CvPdHdL0ujulXxegyo+k4i+Wm7hxyGP8AxK+1sxReWGnDqbhm7QEEER3Yg7yDN0S+Q7+oo41XZ+fumei34WoaVZrmu1/a4cWncJ/qb1eOOquZmyMYMz3ASYJhrRO5vc8Cvov4uYRjsC6oYz0n0yw7954a9v8A4lxj9o4L5x+HXWing8V/VOWlVHZuds1wMtf4C48HTsm/k9V7FxpSPb478LaRb/SrVGu2LsrxPMAA/FfOuneiKuEqdnVEHUEXa5vFp3+i/QFOs9zxGXssuYOBDsxMR4bm2q8b+L1BhwLqhHepvp5Dv33hjh6OJ/t5JQzNPtlTxpro+QUO8/KDdzgB5wB8SvsmB6h4NtMB1PtHQMz3OeCToSA1wDfCF8M7YTIkOEwZnjw00lfcOp3XD23DRTLDiaYAqU3GOXaC9wY+myiefdfUMcEeb61dQDSa6rhi5zWyXUnXcBqSw/mjgb+K8CXL9E0qORgEknUk6l259eFl8H6+4LssdWbSMNzB2UaAva15HkSbK8XyOqkLJjXlGaX2nkv0B0P1cw9Oi1jaNMtyjMS1ri8xq4kXlfm5wdBvec3DyX1/8N+vPb0fZS9rcTTEUcxhtVg0aCfzgWjcAHjCy5NkqHjjVjXXP8PGvYamDAZUF+ynuPjVrf0OjTbw1XyU1SHlhBBbqCIIO4PML9KYNsMAJJdq8m5zHXSw/iF8X/FXBCljszYirTbUcP3y5jjHPKD4yniyu+2LJBeUeWFQLb6m5PbsP2kZe0AvpmIIp/8AuWLzOaxka8NxICpUxIp3zGT3pGoNo8I+i2lk+pnGPZ+o62Ea9pa8BzTYhwzAjgQdV8t/EDqSMO04jDj+kL1Ga9mP1t/Zx4eGmv1J65npGmykagZWaIrNByvqMEf1qR+DgLgnhC9/WpNLC0gFpBaWm4IIgg8lyQm4Po6JRUkfmhzghVakQOJhM9YsK3D4qvRaZFOo8C+2rATxgiUiaq7OeH6c7gwzXXj47L7B+E2MbUwppfmovJI/a+S13rmH9q+LVcQBBJgCfom+rPWp+ErCrSJ3Y9tu8wmTraQYI5jms881KPReNUz7b1x6n08YzO0BmIiWP0zcGPjUXF9vgfiGPzUqhpvY5rm5swjQt1B9Cvv3VnGsr0W121O07T80lwaBIyBv5DcyDfjsvA/jF0SGmniW2L5pVDES6JY7TgCPJqjDla+peSCfZ83Zi2l2Wf8AfD4oucTHDXzS7Dpym/hZUN/zbyfjAXSpsw1HMPiQbtg3I9Cvov4QdNDtquGfANT+pT2lzRFRo5xB8GlfLDVLW7AEkF3CdD6oWC6XfTqMq03ZalNwc13Bw35g/FY5Z3GjTGqZ9r/ETqUHh2Iw7QKgBdUpj/8AQalzQPzDU8fHX5OvuHUPrCzpCj25eTWaQKlGYFF2waBq03h2+moK+YfiV0L7Li5pCKddxeIuGOBHas5C4P8AdGyMOavqx5IX2jAzKdsUsa9yD5Hyk/VJ16wAyybQZ430ldDyJGSTNI1zxKiya7XOcTpoB4QP5XFm8y/CtAYq+PEHefFN0a5NiIm3jbSeH8IVLARcu/t+U84TTcMBH5tcvivGdGlB8ACZHuhu9teIBQsc+DlBgXJPhG/3quVawjui24PHT4wi5cwi5IuMvn6D+FDivIUUwWPNNrgHCHWzECcpBDmzsCDp4FKPqvc+G5fK1uPObXC7V74jQXiBE+fH+UM0XBwDNDIBiRfxVDH2VSWQSTOoGu8g+u/NEY4kCTA1Ddbga8tSPNKGi4gTY8B3iB/1jS3FMUMIQASTlIsZy6A+e+myiQgrnuILQRBiANDrckea5XqEsAJMbkka+fO1glWv7xuSW/A7TGmiZEOAzAgkbHjy4/JFtAE6K6RrUXh1F7mOHuubE3ABifOxXo+kesnSFQN7fFPY1pzNyBjC9waC0/0o342svLBhHlx3HloLaJijiB+a4Fvega/6TWSho9e/p3pJ9ANqYqrke0980qdOQZyhz2gHvAajQOEzdYnV7rD0kwZMHVqupNLW5WMZWY2bWlrso1sI0KBTw4qQTm7tozSI00OmgvyRadPsw4NdUbns7I4tna8H7lac0W7LoB0x0lie27SriHNryADJa9uvuiBlHICLpjG9Z+lHUyx9au1sCXCi1ndIGr20wRaLgjVDGGBHe724Ja20aQu4rOQMtQum2UyRM+8ZKFkS6BRMvo7pOrh6gdQrPouaNWbj9JBsRMWNlvv62Y3G03U34t2SzXDs6bMwINnFkHbwWG3o94qOLsrXwXbd5pbJE6TfbitDqxQ7NtSYuWamLgGdDe/zVSklGka48afkz8cKmHNN7KrmOBJY+mYcCBclwNtQFp//AD/G1GFlTFF1My1wLabSRoQXhs/FG6UwkupuZl7pcbmYmLa8h6JLpXDV65B7hgZTlgSJBMjcTCI5FSRE4KLpMycRi87i6QRAk2vI0Wh1e6z4rBdyliXtaZOQw5k62a8EDySuI6JJZBGVwG1r2ufRa/RNfsaeUMpvMzLm5iNhE7W+CHOKuvZKiD6d604jFZe1queGmQ2A1txqAwAE6iVhYszYQM0QYvMXj0WziKhc4ucwa7NyjyAHCPNIYro7O61R4AAgAmx8T5qIL7W2LR2MdB9bMZgh2dHEuDZ/+twa9ovs1wIbvpCZ6d60YjGAdtUzhoLmtAa1odBvAEE6iTxVqFWnTpwaFN74gveJJvqY4SVmVi0OM5W942Agb2AmwVTk34Y3F/oiMS4jMAARrpBEWn4IeFe+lUFRtUscD3Sx2UidgQfgtOlSD2vykN2LcoFo5af4QeiMNT7Rwry9jT+QQ6bEQRAIuPjonjaSZKiemb+I+NYCztA/u2cWMzxe5IABjmF5mvjTVJe4kue4lxJkl3Gef0TfSvY3yUi0fqzajhl21StKlTOnEAcjE/VZS78g1/RJ7cpO4cbTtOvigUqMODi68iIJBsZaRuDvyR+kgWMmWwHhulxHe2490p7odrar2du8BkkZm2cNToQeA9V0Q+se/Y1E2qP4j4+gGs7UVWu0dVbLxyzsLS7+6VmdI9K1sS/tq7sznWcTYACwaANByTfS2Hw9Itbh3VKl7l4GWItFgZkjZLPpAtki0HyWMpPwwpgA4HWxHos/GtcYjumdORmLwnKlOGZgMzgdNJPiFQPqtdZgEhv5iZOUHhxPoAtMbaVoKF8DSNMgtLmvaczXtJaWuH6eeq99g/xMxrKeVz6dbuyHVKff8yxzQdtQsXq70Q2uHuq1exLTnIcGmQZ90l0nTgNUjj8JTzkMqZ2gwHRAcIE931UzlK7HTQLFVDWqPquM1KjsznGJLjr4ILy6LxJ+x8lU4Ii4dYwb8eCIaBiz76xGvC6jYQriqhLQLyJ70fmAtqNP4SdHDEOzPvaNb+cLmIJc1znh5DQBexBc4W32Dl3onDdo+JfFoJkwZ4DyC611ChUbvVnp/EYN7n4aoWg3dTcM9N+wzNtyuIPNbXWnrnUx9NtJ9NtMNIcck3flIm5sIcbLPx3Qvs0B72uLgdL2B34TKTAaTeIGhiPSCuXkl4HTEqtEHc76eSG6g0AySAYn6AcU93STETxvcR4pXFhrR+niYcTreLwqjllfYaiuPEDuxYQBqd5PiSlMJhpcSbEjT78kwzEglxLnFrQNrOdI4+Ktg8QC9ocbku1Bbq7ui/ouhyeotRzoTGV8JVbWw9XI8Wvdrm7seNHN5eYgwV6brl1zdjqNKm+iGPY/M54dIPdIAAiQDM34DVY2K6P7N2R7Q0iLawYnYxwS9WgNwOcXNlz8rKaYoWmdb3Q3NjUwNeXj8E+KQ4D08lndOnLTtHeMabXP0VQySbonQ6zECLR5284hRUr4htu+w2ANxqotuWf4PUfLCb8gbEm90Vr7Rr8/NWw9SaYMgjzG/PX/ACuh4IvHPf19QvPbd9k2BdVbteJsdhuPCTspT70uGpkRrv3fBJugkxO14meHyRskZbOkybX1I4q6Jsu+mIlwm8i+nD56Lmcz3WCQZvz1KNlc5oERpbnzvaeCVq1C0mDyM7AWt6FK7KHaGIDQLgzr48JRe3BsSYnfQN+iyzJEXknYXi0TO/gpgiWw55m1gdI4qtehmgYExe+m2gvofTmgVZLj3raHXTfT5ImLNpBjQQeR1Hof4S8AESTexGt/opSJCgHugX4OjQE/69ENoM3FtwOO+0WRqYm5JFzDeQ1NvGFdtOXToIBOwJ8tUDpmtgDDdZHAfGeOqZfib6IFAGAJIFkek3N8/ksaNUjnb8gusqA7KzqXgZ4KU2t89/BGo6KOcDtp5earA+/AJmpQHp81WpStKKYhTJPzVxh0WRt5j78ENz99onXb7CPsBBQN73+/4VXUtbq4eDMSNlwuvqn9gOOpnQuVAHRbgY8VwO566/fFVFUk2hFsQWk8xOVugmeK6+of0tPIjkgB5GvwUNUp7SHYOs0F0hobPjf7lVdYkhusaAD1Ku2ud1YVU9mIBUYCYcJadfD7lSpTo6ZXZTr8EYGef3KsGDbz+ATWSuhpilSjQAJgmQQZtbc210C7TZRBBjK6OJiBAjVMua3l93VO6Tt/gp8jBlOwY6ZOUWEzx+Wi42gwWa8uibEgDflKjmec/wCl007CAPinuIA2nItDR/2/n7suMGV17kxN5sLCfvZFNPTz+/iV3swfX6JbBbLVBOjnSYmORkTxExbkpRwbtAQBp7w3vcfeqE+kNjB4jgplEzwGvpb5o2C/0AMH3i01DOkxabX10TdTot+WBVaXGL5fPiqRsdR/CrPO+v36J7AVHRVUWc5kO9+1iBoB+nhzhGb0XUptmWgW9zMJG0wPqqFx4rtOu8CJt9x81TyNjB4qm51TO540vM6cyWqz6Lny1rRpNkT2h3HyXPanDfhwU7BYjhui8U12Ysa4RlEOy/NL9KYCsYOWNbZmETsLc/qtb29433lUfjTO3oFfJ3dC6EMDhy2Wva3viXCPd4Cf8qV8K8EGkyIIJIMmJJ3PgmHVZnut+wuOqlsgAeKfI2wOOqVcxL2kzeee4RW1re74ygsc6LkQd44ffzSlQ/SROh3UtWFhG43K4yLbcjKUxr+0Em+tgPRDJANzx85uEWhUE920kDVaJJdktizcGDfKJ3n78FE8HN9LWhdV7sRbD4gABsx5W8OWivlk34GYEeHJRRc8lQgGJpmJgAgSDrw1nlOy7Qq94h3Mb2mS6AdpUUVR7iIeo3uwjWLCIki5nWbK1TAi+YzItqNvv1UUWb6YyoaBoBD78fC5+9FxzDcjhpAB0MCfL4qKIsp+LA0Q8+83MNROk7BXodFgvzOBsbDbX/XqoohyaYD4wV2ncX5G+l/BEoUo19PlCiilSbKQ/Tb3ZPh/pRzoJHL/AGuKJeWXRUVQCNfVDqVcxEi19/UqKLVLodBDVOnPzsqOrE+X1UUU+g9HGyNd4+sroZmEbaKKKSTpw522Vew3PL/K4ogLOZfL+FYM+vNcUSEwr6V/v5qjmxqeHzUUQS2R9ERf7lDY0bea6ogYB1WPXQKrqxJHNdUVqKKSOkeSE9kQSVFEkFHHBzTIPAfFXBJtAUUVLsqjopxG0DiCq5IIId5c11RNgzr2HWY8Bz1QzSI/NI42+HFRRAURrDPvfBccyAYP39lRRD8ioqBMcvv6q5fHzXFFD7ZJQvAHOVUVAVFE9RFgQQquAUUSADUHBBe2RrxUUTQjraTsoBNhceBNx6/MpQMJdrOpmb81FFaYhfEUwLSOAje6XAhRRbJEl+2jaVFFEgP/2Q==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148" name="AutoShape 4" descr="data:image/jpeg;base64,/9j/4AAQSkZJRgABAQAAAQABAAD/2wCEAAkGBxQSEhUUExMVFBUUFhQUFRQXFxgUFxcUGBQXFxQVFxcYHCggGBwlHBQUITEhJSkrLi4uFx8zODMsNygtLisBCgoKDg0OGhAQGywkHyQsLCwsLCwsLCwsLCwsLCwsLCwsLCwsLCwsLCwsLCwsLCwsLCwsLCwsLCwsLCwsLCwsLP/AABEIAHgBpAMBIgACEQEDEQH/xAAcAAACAwEBAQEAAAAAAAAAAAADBAACBQEGBwj/xAA8EAABAwIEAgcGBQQCAgMAAAABAAIRAyEEEjFBUWEFBhMicYGRFDKhscHwB0JSYtEjguHxFXKSohYzQ//EABkBAAMBAQEAAAAAAAAAAAAAAAABAgMEBf/EACIRAAICAgICAwEBAAAAAAAAAAABAhEDEhMhMUEEIlFhFP/aAAwDAQACEQMRAD8A8C1qI1q61qI1q988sgRW+S40QihyKCygpWlMUvdI08lUuJVg4+iGgTBGkYldFMpxrptAA3VG0SUtgoVARGmEfsCiMqACIQ2FAXVSRqfBDFEnS6cZh50brdFpUwwyJkbqdkvBVX5Mw0UyejHZM9o4Lbw1Nrm3FuaC4hjXDbQBRyvwi1jRgOokKhprSfEceaXdR4LVSMqE8i5kTZpRsuZU7ChXKplTD2KhanYAcqmVFhSEACyqZUWFyEADhSETKplQAOFMqLlXQ1AAcqsGowarNYkANtCVc0EamITTIOqlyKSMssXIWjWwk6JV1KNU07E1QvlUyo2RdDU7EByqBqY7Lgu9iU7ChfKplRyxQMRYAQF3ImBRVxRSch0JOYq5VpNoglBfhiElIKE8q5lTHZKgaqsAWVdNI8E9h6Y3Tb8LZQ50NIwyxVLVp1cOEq6iTsntYUKFqqWpw4coTqSLAWhcRjTUQBZjE+yALBCZSKOyjyUypgnQKqAVUU0+zCozMEEKSQatmcKaI2kVqswbeKO3DAKXlQ1jZjikSitwx5rZZSCO2mFm8paxGF2BGy4aB4LeNAKvs4RyhxmB2J4FNU2BvnstJ+HHJBdh+coeRMFCgDKA2MHlsiVMKCe86VcYQQuGlG8Kb/pdfwB7EL315Jd1GDZNlhO5XTRlNSf6S0vQqcPOqqcOnmUSrmjGqNw1Mt+EKCcAVutpg8Vcsa26OVoONHnHYFwQ+xK9bTY0jSECrRHims4PCeb7FWbhwVtHBgrnsPNVyonjMkYNd9hWzSoAaopw4hRylcZgHCqvsq3qYA1ARnNZGyOUOM837MV32c8FtOE6KwpjcBVyi4zEyEIlMI+Oy7C/ilWBWnaIfTGmhdcydQh0380w2tyUuykKuwoO0KpwZ2Wkx4KvmCW7HqjJGDPBXbhSOIWqHcIRGDjCXIw0Rk+zH7CK3AzqFqSOAV2tBUvKylBGP7BzVvZ4Wy5giyqyhxup5WUoIyPZp2VzheS2RSAV8iXKPjMEYTkgVcDyXpDSCo+imsrE8aMDC4fZPHDps4cIgYiWSwUDIfhZUZhRuLrXyhDeEt2PUyquHCUqYXktiqAlKitSZLSMw4JROF5UVWyaQtTZ4eqYZT8PVLsA3KuBGl/JWZ2OMZy+KMxv3KRD3cUVlV3P0UOLKUh9jAiNekGk8CjNeealxKUh2UEUhMyVVriumooouxtjgrEhI9ou9qlqGwzWMiLIGXwVC8qgrngmosTkg3krHmChjEDiuOxA4opj2RYkcFU1Bt8kM1ua4Xc06J2LmvCntR4IWXmiNbzQ0hptkbizN7BW7UcUMsCoaQ4o6C2HZiBHBVdih4oYohTsmo+oXIhxnJc9r5KwpBWlo1hFr8CmC9qd+lFp4p36VX2ymOaq7pJuzUefQ/HsOan7UGrXcNGKDpEfpKt/yQ3BS7XoOv0TqYl/h4Jdz3HUlaD8a3h5JYYlp1HotFNfhm4N+xfKpkWpRotcJCt7KE+VC4mZQYURtN2sStF2HC6xsI5A4xEOcrsHJGfWaNSLbKgxbBxSch6hGjkjNSzMVm91pJ4C8eKvVL26ghT5K8DQKsHhZpqlc7Yp6C3Rqdsp7Qs1tbiFY1hwhToNTNL2kKj8fHNZrn80ODxRxhyM0jjyiN6QB1CySTxVqRvqhwoanZqOxjeKocWOKUNMcVZuHBU/Up2MDFjiqOxg4qnsQhLuwgTWgvsEqYscQln1eYV34AxI9EnVpEarSOvozk5eyxqqIBaorpE7MIAjsKFSdIRwFKmmrJplm1CEZtYoQarNKTaGrDisu9qgkLhsl0VbL1KphLHEkuieB48ZHy9VfOIF9dPRZdSqW1XCRc2IFwMoPrY8VlkklTKjZsdoV3OUp7UCCdIuDxsrtxE6C3FaKcSWmNdquiokXYk8FQ4sgbKqF2aRqN3geKo2qw7hZjpJmZ+Cu3T6peCjRLwhuqBJmoqGslY+hntV3teZSXagnXmq9tCLsVIedWhUdX8Eiaxk/f3oqOeix9GgMXxVDizKSNRczpis0G4tdqYnMNAszOrNqJNFWNNRmu2hJNxELr8WTpZLsdofdiAPHgqVMS3cLN7RVLyjUnYadUCqx6D6KufwTCx+liS02Oi06OPB1sfVedNRHo1kmikzedjGjdJ4jHk2aIHE/RIVK3O3BAfWJQkDYwanPyWxgK7W8J4rzjZCu2qQhqxKR7SjjgjPxrSIMLyFRtVgBc17AdC5rmg+BIuhOxbuKz47L3o2+kGtIlpynyg+SzqOLGjrHikDVO5ULgOa1VpGbpmpVxIGlz8EpUqk6n/CWD07hOisRWYX0qNSo0WLmtJE7jnqLBO/0aX4B7Ui4J/wmqOMa6xMH4JAPAJa4EHQ7EHcEFDrgfldPIoBm32YU7FedZVIMgkQjDFu3J8UyaNmoQ3Uwl/biEg7Ek3Jk6JjC9H1qzHPp0n1Gs95zWyAddtbcEml7KQ23pMq/t0rD7Rdp1ktEPY9E3HCECpUnwSmFYDcuHgtGWxYhR0mV5Ey4cAojuLRuPgonuToYnQjzEvM2twieH83WqMW0GCYtM/ReWY4iM0XnnE635z8FMPiSXSTHrpx+IXmx+S4KkU42enxWMDYM2+kxPxQsPjiRtbh9FgVzUfBbpYWn4j1Tbe5TkQb6cNB9+CUvl07DQ1sRjmt951xeN/RZ3/KB4B0gzx4jdI0MBUeC7MC0DWXEyXATZukwpRwhLi0vawCe84QDHlqeanJ8jJNeaGoUPtxX9ODOpE8rbcP4QXOLiLG4i/3yujYDocOLjVr5GyZyjMSAdYmNuImQiUqFNzmy9waA6SIn3ZAg+InxG8TMcr8SY6KYuqcrQCZJbewgb2TNOtNhoN/JOdH9HUKtSk17yGAZqjcxku5ZGkxGwvZeu/4rA0h2uSWhpc2mKheCwGM+Wc1o3JGum3VDOrti420eHkqdkd5XvuqNLAV6hcaTZNQsp0y4uBaZyvyEnZpJnTzXsmdWME97KzaDLTAAhpncs0J8Qt18pPwhcD/AE+H0mucTYm8fAfyjDCvInKYmCdp8dF9vxnRGGxDXNfRacronLkdIg90iDHzTzA1vZtY0ZTIsO61gbtFhsB4qf8AT/CuD+nwhnRVVxysZncRYN7x52CF010ZWwzM1Vjm8AQRJ5SLr7Vg8HhqFZ4phjH1QHuaDFmkCQ07S4ablFxLKeKovp1KRLXZmFj2m9/e/gjQjVJ/IfhD4UfAegugMXiv6lCk6o2YzWa22wLiAT4cVq4/oSph4Fdppk6Aix4w4WK+sdQ8RRGE7Oic/szqlFwEZiWPcM0fvHe55jzWp0vgGYjDuZWAaHsk/sMTmvu03nks8WRxY3iTR8f6G6o1sXLqOXILZ3ktBN5AgEmOSp1g6o4jCNzvbmYIzVGd5rbxewIHMiF738KOmadTCiiCO1ol8t0Ja5xcHgHbvQeY5hexpkvp99sF2YFhvaSADxtCt53fQLEqPgPQnRpxNQUmCXu0vDQAJLnHgAva1vwqqZZbiGl0e6WEAn/sCY9CvPdHdL0ujulXxegyo+k4i+Wm7hxyGP8AxK+1sxReWGnDqbhm7QEEER3Yg7yDN0S+Q7+oo41XZ+fumei34WoaVZrmu1/a4cWncJ/qb1eOOquZmyMYMz3ASYJhrRO5vc8Cvov4uYRjsC6oYz0n0yw7954a9v8A4lxj9o4L5x+HXWing8V/VOWlVHZuds1wMtf4C48HTsm/k9V7FxpSPb478LaRb/SrVGu2LsrxPMAA/FfOuneiKuEqdnVEHUEXa5vFp3+i/QFOs9zxGXssuYOBDsxMR4bm2q8b+L1BhwLqhHepvp5Dv33hjh6OJ/t5JQzNPtlTxpro+QUO8/KDdzgB5wB8SvsmB6h4NtMB1PtHQMz3OeCToSA1wDfCF8M7YTIkOEwZnjw00lfcOp3XD23DRTLDiaYAqU3GOXaC9wY+myiefdfUMcEeb61dQDSa6rhi5zWyXUnXcBqSw/mjgb+K8CXL9E0qORgEknUk6l259eFl8H6+4LssdWbSMNzB2UaAva15HkSbK8XyOqkLJjXlGaX2nkv0B0P1cw9Oi1jaNMtyjMS1ri8xq4kXlfm5wdBvec3DyX1/8N+vPb0fZS9rcTTEUcxhtVg0aCfzgWjcAHjCy5NkqHjjVjXXP8PGvYamDAZUF+ynuPjVrf0OjTbw1XyU1SHlhBBbqCIIO4PML9KYNsMAJJdq8m5zHXSw/iF8X/FXBCljszYirTbUcP3y5jjHPKD4yniyu+2LJBeUeWFQLb6m5PbsP2kZe0AvpmIIp/8AuWLzOaxka8NxICpUxIp3zGT3pGoNo8I+i2lk+pnGPZ+o62Ea9pa8BzTYhwzAjgQdV8t/EDqSMO04jDj+kL1Ga9mP1t/Zx4eGmv1J65npGmykagZWaIrNByvqMEf1qR+DgLgnhC9/WpNLC0gFpBaWm4IIgg8lyQm4Po6JRUkfmhzghVakQOJhM9YsK3D4qvRaZFOo8C+2rATxgiUiaq7OeH6c7gwzXXj47L7B+E2MbUwppfmovJI/a+S13rmH9q+LVcQBBJgCfom+rPWp+ErCrSJ3Y9tu8wmTraQYI5jms881KPReNUz7b1x6n08YzO0BmIiWP0zcGPjUXF9vgfiGPzUqhpvY5rm5swjQt1B9Cvv3VnGsr0W121O07T80lwaBIyBv5DcyDfjsvA/jF0SGmniW2L5pVDES6JY7TgCPJqjDla+peSCfZ83Zi2l2Wf8AfD4oucTHDXzS7Dpym/hZUN/zbyfjAXSpsw1HMPiQbtg3I9Cvov4QdNDtquGfANT+pT2lzRFRo5xB8GlfLDVLW7AEkF3CdD6oWC6XfTqMq03ZalNwc13Bw35g/FY5Z3GjTGqZ9r/ETqUHh2Iw7QKgBdUpj/8AQalzQPzDU8fHX5OvuHUPrCzpCj25eTWaQKlGYFF2waBq03h2+moK+YfiV0L7Li5pCKddxeIuGOBHas5C4P8AdGyMOavqx5IX2jAzKdsUsa9yD5Hyk/VJ16wAyybQZ430ldDyJGSTNI1zxKiya7XOcTpoB4QP5XFm8y/CtAYq+PEHefFN0a5NiIm3jbSeH8IVLARcu/t+U84TTcMBH5tcvivGdGlB8ACZHuhu9teIBQsc+DlBgXJPhG/3quVawjui24PHT4wi5cwi5IuMvn6D+FDivIUUwWPNNrgHCHWzECcpBDmzsCDp4FKPqvc+G5fK1uPObXC7V74jQXiBE+fH+UM0XBwDNDIBiRfxVDH2VSWQSTOoGu8g+u/NEY4kCTA1Ddbga8tSPNKGi4gTY8B3iB/1jS3FMUMIQASTlIsZy6A+e+myiQgrnuILQRBiANDrckea5XqEsAJMbkka+fO1glWv7xuSW/A7TGmiZEOAzAgkbHjy4/JFtAE6K6RrUXh1F7mOHuubE3ABifOxXo+kesnSFQN7fFPY1pzNyBjC9waC0/0o342svLBhHlx3HloLaJijiB+a4Fvega/6TWSho9e/p3pJ9ANqYqrke0980qdOQZyhz2gHvAajQOEzdYnV7rD0kwZMHVqupNLW5WMZWY2bWlrso1sI0KBTw4qQTm7tozSI00OmgvyRadPsw4NdUbns7I4tna8H7lac0W7LoB0x0lie27SriHNryADJa9uvuiBlHICLpjG9Z+lHUyx9au1sCXCi1ndIGr20wRaLgjVDGGBHe724Ja20aQu4rOQMtQum2UyRM+8ZKFkS6BRMvo7pOrh6gdQrPouaNWbj9JBsRMWNlvv62Y3G03U34t2SzXDs6bMwINnFkHbwWG3o94qOLsrXwXbd5pbJE6TfbitDqxQ7NtSYuWamLgGdDe/zVSklGka48afkz8cKmHNN7KrmOBJY+mYcCBclwNtQFp//AD/G1GFlTFF1My1wLabSRoQXhs/FG6UwkupuZl7pcbmYmLa8h6JLpXDV65B7hgZTlgSJBMjcTCI5FSRE4KLpMycRi87i6QRAk2vI0Wh1e6z4rBdyliXtaZOQw5k62a8EDySuI6JJZBGVwG1r2ufRa/RNfsaeUMpvMzLm5iNhE7W+CHOKuvZKiD6d604jFZe1queGmQ2A1txqAwAE6iVhYszYQM0QYvMXj0WziKhc4ucwa7NyjyAHCPNIYro7O61R4AAgAmx8T5qIL7W2LR2MdB9bMZgh2dHEuDZ/+twa9ovs1wIbvpCZ6d60YjGAdtUzhoLmtAa1odBvAEE6iTxVqFWnTpwaFN74gveJJvqY4SVmVi0OM5W942Agb2AmwVTk34Y3F/oiMS4jMAARrpBEWn4IeFe+lUFRtUscD3Sx2UidgQfgtOlSD2vykN2LcoFo5af4QeiMNT7Rwry9jT+QQ6bEQRAIuPjonjaSZKiemb+I+NYCztA/u2cWMzxe5IABjmF5mvjTVJe4kue4lxJkl3Gef0TfSvY3yUi0fqzajhl21StKlTOnEAcjE/VZS78g1/RJ7cpO4cbTtOvigUqMODi68iIJBsZaRuDvyR+kgWMmWwHhulxHe2490p7odrar2du8BkkZm2cNToQeA9V0Q+se/Y1E2qP4j4+gGs7UVWu0dVbLxyzsLS7+6VmdI9K1sS/tq7sznWcTYACwaANByTfS2Hw9Itbh3VKl7l4GWItFgZkjZLPpAtki0HyWMpPwwpgA4HWxHos/GtcYjumdORmLwnKlOGZgMzgdNJPiFQPqtdZgEhv5iZOUHhxPoAtMbaVoKF8DSNMgtLmvaczXtJaWuH6eeq99g/xMxrKeVz6dbuyHVKff8yxzQdtQsXq70Q2uHuq1exLTnIcGmQZ90l0nTgNUjj8JTzkMqZ2gwHRAcIE931UzlK7HTQLFVDWqPquM1KjsznGJLjr4ILy6LxJ+x8lU4Ii4dYwb8eCIaBiz76xGvC6jYQriqhLQLyJ70fmAtqNP4SdHDEOzPvaNb+cLmIJc1znh5DQBexBc4W32Dl3onDdo+JfFoJkwZ4DyC611ChUbvVnp/EYN7n4aoWg3dTcM9N+wzNtyuIPNbXWnrnUx9NtJ9NtMNIcck3flIm5sIcbLPx3Qvs0B72uLgdL2B34TKTAaTeIGhiPSCuXkl4HTEqtEHc76eSG6g0AySAYn6AcU93STETxvcR4pXFhrR+niYcTreLwqjllfYaiuPEDuxYQBqd5PiSlMJhpcSbEjT78kwzEglxLnFrQNrOdI4+Ktg8QC9ocbku1Bbq7ui/ouhyeotRzoTGV8JVbWw9XI8Wvdrm7seNHN5eYgwV6brl1zdjqNKm+iGPY/M54dIPdIAAiQDM34DVY2K6P7N2R7Q0iLawYnYxwS9WgNwOcXNlz8rKaYoWmdb3Q3NjUwNeXj8E+KQ4D08lndOnLTtHeMabXP0VQySbonQ6zECLR5284hRUr4htu+w2ANxqotuWf4PUfLCb8gbEm90Vr7Rr8/NWw9SaYMgjzG/PX/ACuh4IvHPf19QvPbd9k2BdVbteJsdhuPCTspT70uGpkRrv3fBJugkxO14meHyRskZbOkybX1I4q6Jsu+mIlwm8i+nD56Lmcz3WCQZvz1KNlc5oERpbnzvaeCVq1C0mDyM7AWt6FK7KHaGIDQLgzr48JRe3BsSYnfQN+iyzJEXknYXi0TO/gpgiWw55m1gdI4qtehmgYExe+m2gvofTmgVZLj3raHXTfT5ImLNpBjQQeR1Hof4S8AESTexGt/opSJCgHugX4OjQE/69ENoM3FtwOO+0WRqYm5JFzDeQ1NvGFdtOXToIBOwJ8tUDpmtgDDdZHAfGeOqZfib6IFAGAJIFkek3N8/ksaNUjnb8gusqA7KzqXgZ4KU2t89/BGo6KOcDtp5earA+/AJmpQHp81WpStKKYhTJPzVxh0WRt5j78ENz99onXb7CPsBBQN73+/4VXUtbq4eDMSNlwuvqn9gOOpnQuVAHRbgY8VwO566/fFVFUk2hFsQWk8xOVugmeK6+of0tPIjkgB5GvwUNUp7SHYOs0F0hobPjf7lVdYkhusaAD1Ku2ud1YVU9mIBUYCYcJadfD7lSpTo6ZXZTr8EYGef3KsGDbz+ATWSuhpilSjQAJgmQQZtbc210C7TZRBBjK6OJiBAjVMua3l93VO6Tt/gp8jBlOwY6ZOUWEzx+Wi42gwWa8uibEgDflKjmec/wCl007CAPinuIA2nItDR/2/n7suMGV17kxN5sLCfvZFNPTz+/iV3swfX6JbBbLVBOjnSYmORkTxExbkpRwbtAQBp7w3vcfeqE+kNjB4jgplEzwGvpb5o2C/0AMH3i01DOkxabX10TdTot+WBVaXGL5fPiqRsdR/CrPO+v36J7AVHRVUWc5kO9+1iBoB+nhzhGb0XUptmWgW9zMJG0wPqqFx4rtOu8CJt9x81TyNjB4qm51TO540vM6cyWqz6Lny1rRpNkT2h3HyXPanDfhwU7BYjhui8U12Ysa4RlEOy/NL9KYCsYOWNbZmETsLc/qtb29433lUfjTO3oFfJ3dC6EMDhy2Wva3viXCPd4Cf8qV8K8EGkyIIJIMmJJ3PgmHVZnut+wuOqlsgAeKfI2wOOqVcxL2kzeee4RW1re74ygsc6LkQd44ffzSlQ/SROh3UtWFhG43K4yLbcjKUxr+0Em+tgPRDJANzx85uEWhUE920kDVaJJdktizcGDfKJ3n78FE8HN9LWhdV7sRbD4gABsx5W8OWivlk34GYEeHJRRc8lQgGJpmJgAgSDrw1nlOy7Qq94h3Mb2mS6AdpUUVR7iIeo3uwjWLCIki5nWbK1TAi+YzItqNvv1UUWb6YyoaBoBD78fC5+9FxzDcjhpAB0MCfL4qKIsp+LA0Q8+83MNROk7BXodFgvzOBsbDbX/XqoohyaYD4wV2ncX5G+l/BEoUo19PlCiilSbKQ/Tb3ZPh/pRzoJHL/AGuKJeWXRUVQCNfVDqVcxEi19/UqKLVLodBDVOnPzsqOrE+X1UUU+g9HGyNd4+sroZmEbaKKKSTpw522Vew3PL/K4ogLOZfL+FYM+vNcUSEwr6V/v5qjmxqeHzUUQS2R9ERf7lDY0bea6ogYB1WPXQKrqxJHNdUVqKKSOkeSE9kQSVFEkFHHBzTIPAfFXBJtAUUVLsqjopxG0DiCq5IIId5c11RNgzr2HWY8Bz1QzSI/NI42+HFRRAURrDPvfBccyAYP39lRRD8ioqBMcvv6q5fHzXFFD7ZJQvAHOVUVAVFE9RFgQQquAUUSADUHBBe2RrxUUTQjraTsoBNhceBNx6/MpQMJdrOpmb81FFaYhfEUwLSOAje6XAhRRbJEl+2jaVFFEgP/2Q==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150" name="Picture 6" descr="File:East Sayan Mountains. The Siberian Solar Radio Telescope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5332"/>
            <a:ext cx="9144000" cy="2956727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755576" y="625252"/>
            <a:ext cx="457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East Siberian </a:t>
            </a:r>
            <a:r>
              <a:rPr lang="nl-BE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olar </a:t>
            </a:r>
            <a:r>
              <a:rPr lang="nl-BE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Ra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dio </a:t>
            </a:r>
            <a:r>
              <a:rPr lang="nl-BE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hu-HU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elescope</a:t>
            </a:r>
            <a:r>
              <a:rPr lang="nl-BE" dirty="0" smtClean="0">
                <a:solidFill>
                  <a:schemeClr val="tx2">
                    <a:lumMod val="90000"/>
                  </a:schemeClr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hu-HU" dirty="0">
              <a:solidFill>
                <a:schemeClr val="tx2">
                  <a:lumMod val="9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s://c1.staticflickr.com/3/2456/3707662504_f8b9962a46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4274" name="Picture 2" descr="https://gfx.nrk.no/F6XAoI8YjxXMadBi8bT2bgiy_rq6us418RFJgCtDam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http://runknown.com/Photos/8bf96199-f402-400c-b8b1-ea1f0afac800/3a850fdd-7491-46d7-97f7-d640c2eac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228"/>
            <a:ext cx="9144000" cy="488157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3794" name="Picture 2" descr="https://upload.wikimedia.org/wikipedia/commons/thumb/9/93/Hanging-rock-ergaki.jpg/800px-Hanging-rock-erg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4034" name="Picture 2" descr="http://footage.framepool.com/shotimg/qf/490152741-siberian-ibex-sayan-mountains-wild-russia:-siberia-he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70"/>
            <a:ext cx="9144000" cy="50601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https://hague6185.files.wordpress.com/2014/10/basegi-4.jpg?w=748&amp;h=4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 descr="http://footage.framepool.com/shotimg/qf/772295456-sayan-mountains-pika-wild-russia:-siberia-beauty-in-n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204"/>
            <a:ext cx="9144000" cy="535783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d1o50x50snmhul.cloudfront.net/wp-content/uploads/2014/01/mg22129533.800-1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3826"/>
            <a:ext cx="9144000" cy="583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3250" name="AutoShape 2" descr="https://i.guim.co.uk/img/media/18fc13c280f751d9a36cff450eac718d55a066c4/0_0_3000_2000/master/3000.jpg?w=700&amp;q=85&amp;auto=format&amp;sharp=10&amp;s=07da7049c1b2c8a02cdb6ab1db0637d6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2226" name="Picture 2" descr="http://www.takepart.com/sites/default/files/styles/large/public/wcsSnowLeopards.jpg?itok=07F1KC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02" name="Picture 2" descr="https://s-media-cache-ak0.pinimg.com/736x/8f/bf/06/8fbf06a622b6c6243e8304912d991b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upload.wikimedia.org/wikipedia/commons/7/79/Western_Sayan_Ergaki_2004_Gornyh_Duhov_La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162"/>
            <a:ext cx="4429156" cy="570583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 descr="http://www.krug.com.by/images/photo-rafting/sayan-mountains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églalap 3"/>
          <p:cNvSpPr/>
          <p:nvPr/>
        </p:nvSpPr>
        <p:spPr>
          <a:xfrm>
            <a:off x="2286000" y="24727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/>
              <a:t>http://russiatrek.org/blog/wp-content/uploads/2014/04/natural-park-ergaki-siberia-russia-2.jpg</a:t>
            </a:r>
            <a:endParaRPr lang="hu-HU" dirty="0"/>
          </a:p>
        </p:txBody>
      </p:sp>
      <p:pic>
        <p:nvPicPr>
          <p:cNvPr id="48130" name="Picture 2" descr="http://russiatrek.org/blog/wp-content/uploads/2014/04/natural-park-ergaki-siberia-russi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64409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56658" y="2366218"/>
            <a:ext cx="363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END SHOW</a:t>
            </a:r>
            <a:endParaRPr lang="en-US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2802674" y="4423673"/>
            <a:ext cx="35386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/>
                <a:solidFill>
                  <a:schemeClr val="accent3"/>
                </a:solidFill>
                <a:effectLst/>
              </a:rPr>
              <a:t>Seen on </a:t>
            </a:r>
            <a:r>
              <a:rPr lang="en-US" sz="2800" b="1" cap="none" spc="0" dirty="0" err="1" smtClean="0">
                <a:ln/>
                <a:solidFill>
                  <a:schemeClr val="accent3"/>
                </a:solidFill>
                <a:effectLst/>
              </a:rPr>
              <a:t>Bigfun.be</a:t>
            </a:r>
            <a:endParaRPr lang="en-US" sz="28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2800" b="1" dirty="0" smtClean="0">
                <a:ln/>
                <a:solidFill>
                  <a:schemeClr val="accent3"/>
                </a:solidFill>
              </a:rPr>
              <a:t>Author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: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György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ln/>
                <a:solidFill>
                  <a:schemeClr val="accent3"/>
                </a:solidFill>
              </a:rPr>
              <a:t>Vámos</a:t>
            </a:r>
            <a:endParaRPr lang="en-US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6" name="Picture 5" descr="Pijl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352925" y="4018384"/>
            <a:ext cx="438150" cy="495300"/>
          </a:xfrm>
          <a:prstGeom prst="rect">
            <a:avLst/>
          </a:prstGeom>
        </p:spPr>
      </p:pic>
    </p:spTree>
  </p:cSld>
  <p:clrMapOvr>
    <a:masterClrMapping/>
  </p:clrMapOvr>
  <p:transition spd="med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9938" name="Picture 2" descr="http://s00.yaplakal.com/pics/pics_original/4/0/9/4092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1506" name="Picture 2" descr="https://upload.wikimedia.org/wikipedia/commons/thumb/b/b3/%D0%9E%D1%81%D0%B5%D0%BD%D0%BD%D0%B8%D0%B9_%D0%BB%D0%B5%D1%81_%D0%B2_%D0%B3%D0%BE%D1%80%D0%B0%D1%85_%D0%92%D0%BE%D1%81%D1%82%D0%BE%D1%87%D0%BD%D1%8B%D1%85_%D0%A1%D0%B0%D1%8F%D0%BD%2C_%D0%91%D1%83%D1%80%D1%8F%D1%82%D0%B8%D1%8F%2C_%D0%A0%D0%BE%D1%81%D1%81%D0%B8%D1%8F.jpg/800px-%D0%9E%D1%81%D0%B5%D0%BD%D0%BD%D0%B8%D0%B9_%D0%BB%D0%B5%D1%81_%D0%B2_%D0%B3%D0%BE%D1%80%D0%B0%D1%85_%D0%92%D0%BE%D1%81%D1%82%D0%BE%D1%87%D0%BD%D1%8B%D1%85_%D0%A1%D0%B0%D1%8F%D0%BD%2C_%D0%91%D1%83%D1%80%D1%8F%D1%82%D0%B8%D1%8F%2C_%D0%A0%D0%BE%D1%81%D1%81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 descr="https://upload.wikimedia.org/wikipedia/commons/thumb/0/02/Daily_Rest_%286232014997%29.jpg/800px-Daily_Rest_%286232014997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9458" name="Picture 2" descr="http://m6.i.pbase.com/u47/dimitrisokolenko/large/33960726.WAS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8434" name="Picture 2" descr="http://www.caingram.com/Russia/Pix/ergaki_mounta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26</Words>
  <Application>Microsoft Office PowerPoint</Application>
  <PresentationFormat>On-screen Show (16:10)</PresentationFormat>
  <Paragraphs>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Office-téma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Vámos</dc:creator>
  <cp:lastModifiedBy>Bob</cp:lastModifiedBy>
  <cp:revision>9</cp:revision>
  <dcterms:created xsi:type="dcterms:W3CDTF">2016-01-03T10:12:02Z</dcterms:created>
  <dcterms:modified xsi:type="dcterms:W3CDTF">2016-01-06T09:32:39Z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