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309" r:id="rId4"/>
    <p:sldId id="311" r:id="rId5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DIe4famQ/9115yFfN/2IIw==" hashData="U+SP99NqclZ2VFMVp+r4QD9OB/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  <p:transition spd="slow" advClick="0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52EA-326A-4610-A749-8824B4B4A2C1}" type="datetimeFigureOut">
              <a:rPr lang="nl-BE" smtClean="0"/>
              <a:pPr/>
              <a:t>8/01/2016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7B7E-73F7-4ABC-A03A-5C1E63E09F8E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4891076" y="69269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5400" b="1" cap="none" spc="0" dirty="0">
              <a:ln w="381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rippy Paint" pitchFamily="2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35250" y="764704"/>
            <a:ext cx="6046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Drippy Paint" pitchFamily="2" charset="0"/>
              </a:rPr>
              <a:t>Hiver magique</a:t>
            </a:r>
            <a:endParaRPr lang="nl-BE" sz="54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Drippy Paint" pitchFamily="2" charset="0"/>
            </a:endParaRPr>
          </a:p>
        </p:txBody>
      </p:sp>
      <p:pic>
        <p:nvPicPr>
          <p:cNvPr id="5" name="Afbeelding 4" descr="LV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4488" y="6057906"/>
            <a:ext cx="2700000" cy="467438"/>
          </a:xfrm>
          <a:prstGeom prst="rect">
            <a:avLst/>
          </a:prstGeom>
        </p:spPr>
      </p:pic>
      <p:pic>
        <p:nvPicPr>
          <p:cNvPr id="6" name="Afbeelding 5" descr="B-Sound-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5949280"/>
            <a:ext cx="742950" cy="762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43608" y="5949280"/>
            <a:ext cx="22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bg1"/>
                </a:solidFill>
              </a:rPr>
              <a:t>Gheorghe Zamfir</a:t>
            </a:r>
          </a:p>
          <a:p>
            <a:r>
              <a:rPr lang="nl-BE" sz="2400" dirty="0" smtClean="0">
                <a:solidFill>
                  <a:schemeClr val="bg1"/>
                </a:solidFill>
              </a:rPr>
              <a:t>‘Magic Winter’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8" name="Magic Winter - Gheorghe Zamfir.wav">
            <a:hlinkClick r:id="" action="ppaction://media"/>
          </p:cNvPr>
          <p:cNvPicPr>
            <a:picLocks noRot="1" noChangeAspect="1"/>
          </p:cNvPicPr>
          <p:nvPr>
            <a:wavAudioFile r:embed="rId1" name="Magic Winter - Gheorghe Zamfir.wav"/>
          </p:nvPr>
        </p:nvPicPr>
        <p:blipFill>
          <a:blip r:embed="rId6" cstate="print"/>
          <a:stretch>
            <a:fillRect/>
          </a:stretch>
        </p:blipFill>
        <p:spPr>
          <a:xfrm>
            <a:off x="40679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B (8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B (38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 (49).JPG"/>
          <p:cNvPicPr>
            <a:picLocks noChangeAspect="1"/>
          </p:cNvPicPr>
          <p:nvPr/>
        </p:nvPicPr>
        <p:blipFill>
          <a:blip r:embed="rId5" cstate="print"/>
          <a:srcRect r="1963"/>
          <a:stretch>
            <a:fillRect/>
          </a:stretch>
        </p:blipFill>
        <p:spPr>
          <a:xfrm>
            <a:off x="0" y="0"/>
            <a:ext cx="9180512" cy="6857999"/>
          </a:xfrm>
          <a:prstGeom prst="rect">
            <a:avLst/>
          </a:prstGeom>
        </p:spPr>
      </p:pic>
      <p:pic>
        <p:nvPicPr>
          <p:cNvPr id="6" name="Afbeelding 5" descr="B (15)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B (20)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B (3)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B (1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pic>
        <p:nvPicPr>
          <p:cNvPr id="10" name="Afbeelding 9" descr="B (31).jpg"/>
          <p:cNvPicPr>
            <a:picLocks noGrp="1" noChangeAspect="1"/>
          </p:cNvPicPr>
          <p:nvPr isPhoto="1"/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B (29).jpg"/>
          <p:cNvPicPr>
            <a:picLocks noGrp="1" noChangeAspect="1"/>
          </p:cNvPicPr>
          <p:nvPr isPhoto="1"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 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B (22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B (39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B (18)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B (37)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B (6)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B (2)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B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Afbeelding 9" descr="B (1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</p:spPr>
      </p:pic>
      <p:pic>
        <p:nvPicPr>
          <p:cNvPr id="11" name="Afbeelding 10" descr="B (11).jpg"/>
          <p:cNvPicPr>
            <a:picLocks noGrp="1" noChangeAspect="1"/>
          </p:cNvPicPr>
          <p:nvPr isPhoto="1"/>
        </p:nvPicPr>
        <p:blipFill>
          <a:blip r:embed="rId11" cstate="print">
            <a:lum/>
          </a:blip>
          <a:srcRect r="4326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-6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 descr="B (33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r="2351"/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B (50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B (4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Afbeelding 6" descr="B (21)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B (56)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B (55).JPG"/>
          <p:cNvPicPr>
            <a:picLocks noGrp="1" noChangeAspect="1"/>
          </p:cNvPicPr>
          <p:nvPr isPhoto="1"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B (57).jpg"/>
          <p:cNvPicPr>
            <a:picLocks noGrp="1" noChangeAspect="1"/>
          </p:cNvPicPr>
          <p:nvPr isPhoto="1"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-36512" y="-27384"/>
            <a:ext cx="91805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B (40).jpg"/>
          <p:cNvPicPr>
            <a:picLocks noGrp="1" noChangeAspect="1"/>
          </p:cNvPicPr>
          <p:nvPr isPhoto="1"/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-36512" y="-27384"/>
            <a:ext cx="93610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B (24).JPG"/>
          <p:cNvPicPr>
            <a:picLocks noGrp="1" noChangeAspect="1"/>
          </p:cNvPicPr>
          <p:nvPr isPhoto="1"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-36512" y="-27384"/>
            <a:ext cx="94330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 descr="B (23).JPG"/>
          <p:cNvPicPr>
            <a:picLocks noGrp="1" noChangeAspect="1"/>
          </p:cNvPicPr>
          <p:nvPr isPhoto="1"/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-36512" y="-27384"/>
            <a:ext cx="9433048" cy="688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</Words>
  <Application>Microsoft Office PowerPoint</Application>
  <PresentationFormat>Diavoorstelling (4:3)</PresentationFormat>
  <Paragraphs>3</Paragraphs>
  <Slides>4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Dia 1</vt:lpstr>
      <vt:lpstr>Dia 2</vt:lpstr>
      <vt:lpstr>Dia 3</vt:lpstr>
      <vt:lpstr>Dia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Luc</dc:creator>
  <cp:lastModifiedBy>Luc</cp:lastModifiedBy>
  <cp:revision>30</cp:revision>
  <dcterms:created xsi:type="dcterms:W3CDTF">2016-01-07T10:36:36Z</dcterms:created>
  <dcterms:modified xsi:type="dcterms:W3CDTF">2016-01-08T15:13:50Z</dcterms:modified>
</cp:coreProperties>
</file>