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  <p:sldMasterId id="2147483828" r:id="rId4"/>
    <p:sldMasterId id="2147483840" r:id="rId5"/>
    <p:sldMasterId id="2147483852" r:id="rId6"/>
    <p:sldMasterId id="2147483864" r:id="rId7"/>
    <p:sldMasterId id="2147483876" r:id="rId8"/>
    <p:sldMasterId id="2147483888" r:id="rId9"/>
    <p:sldMasterId id="2147483900" r:id="rId10"/>
    <p:sldMasterId id="2147483912" r:id="rId11"/>
  </p:sldMasterIdLst>
  <p:sldIdLst>
    <p:sldId id="288" r:id="rId12"/>
    <p:sldId id="267" r:id="rId13"/>
    <p:sldId id="278" r:id="rId14"/>
    <p:sldId id="269" r:id="rId15"/>
    <p:sldId id="279" r:id="rId16"/>
    <p:sldId id="289" r:id="rId17"/>
    <p:sldId id="290" r:id="rId18"/>
    <p:sldId id="270" r:id="rId19"/>
    <p:sldId id="280" r:id="rId20"/>
    <p:sldId id="291" r:id="rId21"/>
    <p:sldId id="292" r:id="rId22"/>
    <p:sldId id="271" r:id="rId23"/>
    <p:sldId id="281" r:id="rId24"/>
    <p:sldId id="272" r:id="rId25"/>
    <p:sldId id="282" r:id="rId26"/>
    <p:sldId id="293" r:id="rId27"/>
    <p:sldId id="294" r:id="rId28"/>
    <p:sldId id="273" r:id="rId29"/>
    <p:sldId id="283" r:id="rId30"/>
    <p:sldId id="274" r:id="rId31"/>
    <p:sldId id="284" r:id="rId32"/>
    <p:sldId id="275" r:id="rId33"/>
    <p:sldId id="285" r:id="rId34"/>
    <p:sldId id="276" r:id="rId35"/>
    <p:sldId id="286" r:id="rId36"/>
    <p:sldId id="277" r:id="rId37"/>
    <p:sldId id="287" r:id="rId38"/>
    <p:sldId id="268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SKHhosbE2d6syREmC933g==" hashData="01pwubTbKO8MZxLPqCLHdsI8dv3u2uP7CNmCkKzQq2tiVjkK1ULhdb2hSoKpOv3j2B+hL/OOCl1PgweTv34oH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9"/>
    <a:srgbClr val="F97C89"/>
    <a:srgbClr val="922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6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9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4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8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5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D3CE4-3BA1-43D2-904C-024042724736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50749-58E7-4730-BB10-074D6645EFBD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randomBar dir="vert"/>
      </p:transition>
    </mc:Choice>
    <mc:Fallback xmlns="">
      <p:transition spd="slow" advTm="800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3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2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5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0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CD65-BE44-4249-880C-F9D7B6C8928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09.03.2016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8871-65B7-4D69-BD4B-1E7D18807A63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>
        <p:diamond/>
      </p:transition>
    </mc:Choice>
    <mc:Fallback xmlns="">
      <p:transition spd="slow" advTm="6000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gocmoi.wordpress.com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5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  <p:sndAc>
          <p:stSnd>
            <p:snd r:embed="rId2" name="Top Gun- Take my breath away.wav"/>
          </p:stSnd>
        </p:sndAc>
      </p:transition>
    </mc:Choice>
    <mc:Fallback xmlns="">
      <p:transition spd="slow" advTm="2000">
        <p:fade/>
        <p:sndAc>
          <p:stSnd>
            <p:snd r:embed="rId4" name="Top Gun- Take my breath away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4703" y="1631620"/>
            <a:ext cx="870899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3600" b="1" i="0" u="none" strike="noStrike" kern="0" cap="none" spc="0" normalizeH="0" baseline="0" noProof="0" dirty="0">
              <a:ln w="0"/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cs typeface="Aharoni" panose="02010803020104030203" pitchFamily="2" charset="-79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Mais je suis très solitaire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kern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</a:t>
            </a: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e m'ennuis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Je m’enferme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kern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D</a:t>
            </a: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ans mon monde maudit</a:t>
            </a:r>
          </a:p>
        </p:txBody>
      </p:sp>
    </p:spTree>
    <p:extLst>
      <p:ext uri="{BB962C8B-B14F-4D97-AF65-F5344CB8AC3E}">
        <p14:creationId xmlns:p14="http://schemas.microsoft.com/office/powerpoint/2010/main" val="418711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9000">
        <p15:prstTrans prst="curtains"/>
      </p:transition>
    </mc:Choice>
    <mc:Fallback xmlns="">
      <p:transition spd="slow" advTm="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7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8016" y="1997837"/>
            <a:ext cx="87089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CH" sz="3600" b="1" dirty="0">
              <a:ln w="0"/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m’enfonce 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Dans ma triste mélancolie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J’aimerais dire adieu à ma misérable vie</a:t>
            </a:r>
          </a:p>
        </p:txBody>
      </p:sp>
    </p:spTree>
    <p:extLst>
      <p:ext uri="{BB962C8B-B14F-4D97-AF65-F5344CB8AC3E}">
        <p14:creationId xmlns:p14="http://schemas.microsoft.com/office/powerpoint/2010/main" val="260671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00">
        <p15:prstTrans prst="curtains"/>
      </p:transition>
    </mc:Choice>
    <mc:Fallback xmlns="">
      <p:transition spd="slow" advTm="9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8016" y="5136471"/>
            <a:ext cx="870899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Pour m'en sortir, je ne sais pas comment faire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ne suis pas très loin du diable et de l'enfer</a:t>
            </a:r>
          </a:p>
        </p:txBody>
      </p:sp>
    </p:spTree>
    <p:extLst>
      <p:ext uri="{BB962C8B-B14F-4D97-AF65-F5344CB8AC3E}">
        <p14:creationId xmlns:p14="http://schemas.microsoft.com/office/powerpoint/2010/main" val="1915871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00">
        <p15:prstTrans prst="curtains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8016" y="2982782"/>
            <a:ext cx="87089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Je n’arrive pas à briser mes chaines</a:t>
            </a:r>
          </a:p>
        </p:txBody>
      </p:sp>
    </p:spTree>
    <p:extLst>
      <p:ext uri="{BB962C8B-B14F-4D97-AF65-F5344CB8AC3E}">
        <p14:creationId xmlns:p14="http://schemas.microsoft.com/office/powerpoint/2010/main" val="273181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7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8016" y="3057076"/>
            <a:ext cx="87089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3600" b="1" dirty="0">
                <a:ln w="0"/>
                <a:gradFill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voudrais connaitre la paix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Ne plus être rongé par la gangrène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Avoir l'impression d'exister</a:t>
            </a:r>
          </a:p>
        </p:txBody>
      </p:sp>
    </p:spTree>
    <p:extLst>
      <p:ext uri="{BB962C8B-B14F-4D97-AF65-F5344CB8AC3E}">
        <p14:creationId xmlns:p14="http://schemas.microsoft.com/office/powerpoint/2010/main" val="370032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00">
        <p15:prstTrans prst="curtains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3137" y="746619"/>
            <a:ext cx="1139631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6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Voudrais </a:t>
            </a:r>
          </a:p>
          <a:p>
            <a:pPr algn="ctr"/>
            <a:r>
              <a:rPr lang="fr-CH" sz="6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Hurler Ma Souffrance</a:t>
            </a:r>
            <a:endParaRPr lang="fr-CH" sz="3600" b="1" dirty="0">
              <a:ln w="0"/>
              <a:solidFill>
                <a:srgbClr val="FFEA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5801" y="3620230"/>
            <a:ext cx="5933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Présenté par </a:t>
            </a: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Ggo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0521" y="5659059"/>
            <a:ext cx="40639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Automatique et musical</a:t>
            </a:r>
          </a:p>
        </p:txBody>
      </p:sp>
    </p:spTree>
    <p:extLst>
      <p:ext uri="{BB962C8B-B14F-4D97-AF65-F5344CB8AC3E}">
        <p14:creationId xmlns:p14="http://schemas.microsoft.com/office/powerpoint/2010/main" val="12341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6753" y="2018159"/>
            <a:ext cx="87089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CH" sz="3600" b="1" dirty="0">
              <a:ln w="0"/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J’attends des jours meilleurs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En essayant de calmer mes peurs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En espérant un jour</a:t>
            </a:r>
          </a:p>
        </p:txBody>
      </p:sp>
    </p:spTree>
    <p:extLst>
      <p:ext uri="{BB962C8B-B14F-4D97-AF65-F5344CB8AC3E}">
        <p14:creationId xmlns:p14="http://schemas.microsoft.com/office/powerpoint/2010/main" val="161885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00">
        <p15:prstTrans prst="curtains"/>
      </p:transition>
    </mc:Choice>
    <mc:Fallback xmlns="">
      <p:transition spd="slow" advTm="9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4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152" y="2346482"/>
            <a:ext cx="73800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CH" sz="3600" b="1" dirty="0">
              <a:ln w="0"/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En espérant un jour</a:t>
            </a:r>
          </a:p>
        </p:txBody>
      </p:sp>
    </p:spTree>
    <p:extLst>
      <p:ext uri="{BB962C8B-B14F-4D97-AF65-F5344CB8AC3E}">
        <p14:creationId xmlns:p14="http://schemas.microsoft.com/office/powerpoint/2010/main" val="168683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3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94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13507" y="5690468"/>
            <a:ext cx="3038011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kern="0" cap="all" dirty="0">
                <a:ln w="0"/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  <a:hlinkClick r:id="rId3"/>
              </a:rPr>
              <a:t>L’Espace de Ggo</a:t>
            </a:r>
            <a:endParaRPr lang="fr-FR" sz="2400" b="1" kern="0" cap="all" dirty="0">
              <a:ln w="0"/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0346" y="812118"/>
            <a:ext cx="87089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Un mot seul</a:t>
            </a: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Vaut un long poème</a:t>
            </a: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Quand c'est le cœur qui l'a dicté.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0346" y="3343626"/>
            <a:ext cx="870899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Musique : De mon blog (B-29-6)</a:t>
            </a:r>
          </a:p>
          <a:p>
            <a:pPr algn="ctr"/>
            <a:endParaRPr lang="fr-CH" sz="3600" b="1" dirty="0">
              <a:ln w="0"/>
              <a:solidFill>
                <a:srgbClr val="FFEA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Les Diaporamas</a:t>
            </a:r>
          </a:p>
          <a:p>
            <a:pPr algn="ctr"/>
            <a:r>
              <a:rPr lang="fr-CH" sz="36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Dans</a:t>
            </a:r>
          </a:p>
        </p:txBody>
      </p:sp>
    </p:spTree>
    <p:extLst>
      <p:ext uri="{BB962C8B-B14F-4D97-AF65-F5344CB8AC3E}">
        <p14:creationId xmlns:p14="http://schemas.microsoft.com/office/powerpoint/2010/main" val="134124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2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52332" y="2056353"/>
            <a:ext cx="618207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CH" sz="3600" b="1" dirty="0">
              <a:ln w="0"/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voudrais hurler ma souffrance, 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Ma haine et mes douleurs</a:t>
            </a:r>
          </a:p>
          <a:p>
            <a:pPr algn="ctr"/>
            <a:endParaRPr lang="fr-CH" sz="3600" b="1" dirty="0">
              <a:ln w="0"/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180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474" y="3026215"/>
            <a:ext cx="618207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3600" b="1" i="0" u="none" strike="noStrike" kern="0" cap="none" spc="0" normalizeH="0" baseline="0" noProof="0" dirty="0">
              <a:ln w="0"/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cs typeface="Aharoni" panose="02010803020104030203" pitchFamily="2" charset="-79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Mais je préfère les garder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haroni" panose="02010803020104030203" pitchFamily="2" charset="-79"/>
              </a:rPr>
              <a:t>Bien au fonds de mon cœur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3600" b="1" i="0" u="none" strike="noStrike" kern="0" cap="none" spc="0" normalizeH="0" baseline="0" noProof="0" dirty="0">
              <a:ln w="0"/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858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0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006" y="2020299"/>
            <a:ext cx="870899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CH" sz="3600" b="1" dirty="0">
              <a:ln w="0"/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haroni" panose="02010803020104030203" pitchFamily="2" charset="-79"/>
            </a:endParaRP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Je voudrais avoir des amis, </a:t>
            </a:r>
          </a:p>
          <a:p>
            <a:pPr algn="ctr"/>
            <a:r>
              <a:rPr lang="fr-CH" sz="2800" b="1" dirty="0">
                <a:ln w="0"/>
                <a:solidFill>
                  <a:srgbClr val="FFE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haroni" panose="02010803020104030203" pitchFamily="2" charset="-79"/>
              </a:rPr>
              <a:t>Sourire à la vie</a:t>
            </a:r>
          </a:p>
        </p:txBody>
      </p:sp>
    </p:spTree>
    <p:extLst>
      <p:ext uri="{BB962C8B-B14F-4D97-AF65-F5344CB8AC3E}">
        <p14:creationId xmlns:p14="http://schemas.microsoft.com/office/powerpoint/2010/main" val="370852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8000">
        <p15:prstTrans prst="curtains"/>
      </p:transition>
    </mc:Choice>
    <mc:Fallback xmlns="">
      <p:transition spd="slow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160</Words>
  <Application>Microsoft Office PowerPoint</Application>
  <PresentationFormat>Grand écran</PresentationFormat>
  <Paragraphs>44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28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1_Thème Office</vt:lpstr>
      <vt:lpstr>2_Thème Office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10_Thème Office</vt:lpstr>
      <vt:lpstr>11_Thème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Ggo</Company>
  <LinksUpToDate>false</LinksUpToDate>
  <SharedDoc>false</SharedDoc>
  <HyperlinkBase>Ggo Diaporamas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B-29-Je voudrais hurler ma souffrance - Ggo</dc:title>
  <dc:subject>Diaporama</dc:subject>
  <dc:creator>Ggo</dc:creator>
  <cp:keywords>Poésie, Réflexion</cp:keywords>
  <dc:description>Poésie, Réflexion</dc:description>
  <cp:lastModifiedBy>jjodd -</cp:lastModifiedBy>
  <cp:revision>58</cp:revision>
  <dcterms:created xsi:type="dcterms:W3CDTF">2013-11-29T20:33:14Z</dcterms:created>
  <dcterms:modified xsi:type="dcterms:W3CDTF">2016-03-09T00:14:57Z</dcterms:modified>
  <cp:category>Poésie, Réflexion</cp:category>
  <cp:contentStatus>Diaporama</cp:contentStatus>
</cp:coreProperties>
</file>